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jpg>
</file>

<file path=ppt/media/image13.jpg>
</file>

<file path=ppt/media/image14.jpg>
</file>

<file path=ppt/media/image15.gif>
</file>

<file path=ppt/media/image16.jpg>
</file>

<file path=ppt/media/image17.jpg>
</file>

<file path=ppt/media/image18.jpg>
</file>

<file path=ppt/media/image19.jpg>
</file>

<file path=ppt/media/image2.jpg>
</file>

<file path=ppt/media/image20.png>
</file>

<file path=ppt/media/image21.png>
</file>

<file path=ppt/media/image3.jp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512283717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512283717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512283717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512283717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g512283717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512283717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512283717d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512283717d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512283717d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512283717d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512283717d_0_3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512283717d_0_3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512283717d_0_3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512283717d_0_3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51228371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1228371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512283717d_0_1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12283717d_0_1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512283717d_0_1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12283717d_0_1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512283717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512283717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512283717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512283717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512283717d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512283717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512283717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512283717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512283717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512283717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AUTOLAYOUT">
    <p:bg>
      <p:bgPr>
        <a:solidFill>
          <a:srgbClr val="FFFFFF"/>
        </a:solidFill>
      </p:bgPr>
    </p:bg>
    <p:spTree>
      <p:nvGrpSpPr>
        <p:cNvPr id="50" name="Shape 50"/>
        <p:cNvGrpSpPr/>
        <p:nvPr/>
      </p:nvGrpSpPr>
      <p:grpSpPr>
        <a:xfrm>
          <a:off x="0" y="0"/>
          <a:ext cx="0" cy="0"/>
          <a:chOff x="0" y="0"/>
          <a:chExt cx="0" cy="0"/>
        </a:xfrm>
      </p:grpSpPr>
      <p:sp>
        <p:nvSpPr>
          <p:cNvPr id="51" name="Google Shape;51;p13"/>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 name="Google Shape;52;p13"/>
          <p:cNvGrpSpPr/>
          <p:nvPr/>
        </p:nvGrpSpPr>
        <p:grpSpPr>
          <a:xfrm>
            <a:off x="2105247" y="1"/>
            <a:ext cx="7038765" cy="5138761"/>
            <a:chOff x="3388636" y="43347"/>
            <a:chExt cx="5755327" cy="4201767"/>
          </a:xfrm>
        </p:grpSpPr>
        <p:sp>
          <p:nvSpPr>
            <p:cNvPr id="53" name="Google Shape;53;p13"/>
            <p:cNvSpPr/>
            <p:nvPr/>
          </p:nvSpPr>
          <p:spPr>
            <a:xfrm>
              <a:off x="3837147"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a:off x="4285658"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4734169"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5182681"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5631192"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6079703"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6528215"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6976726"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7425229"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7873740"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8322251"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8770763" y="1754163"/>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3837147"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4285658"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4734169"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a:off x="5182681"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5631192"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6079703"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6528215"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6976726"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7425229"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7873740"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8322251"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8770763" y="1326459"/>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3837147"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a:off x="4285658"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a:off x="4734169"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5182681"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5631192"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6079703"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6528215"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6976726"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7425229"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7873740"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8322251"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8770763" y="898755"/>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3388636"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3837147"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4285658"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4734169"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5182681"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5631192"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6079703"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6528215"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6976726"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7425229"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7873740"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8322251"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8770763" y="471051"/>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3388636"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3837147"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4285658"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4734169" y="4336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a:off x="5182681"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p:nvPr/>
          </p:nvSpPr>
          <p:spPr>
            <a:xfrm>
              <a:off x="5631192"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a:off x="6079703"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6528215"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6976726"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7425229"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7873740"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8322251"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8770763" y="43347"/>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3837147"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4285658"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4734169"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5182681"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5631192"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6079703"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6528215"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6976726"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7425229"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7873740"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8322251"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8770763" y="3871914"/>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3837147"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4285658"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a:off x="4734169"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5182681"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a:off x="5631192"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6079703"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6528215"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6976726"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7425229"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7873740"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8322251"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8770763" y="3444210"/>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3837147"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4285658"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4734169"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5182681"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a:off x="5631192"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6079703"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6528215"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6976726"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a:off x="7425229"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a:off x="7873740"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a:off x="8322251"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a:off x="8770763" y="3016506"/>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3837147"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a:off x="4285658"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3"/>
            <p:cNvSpPr/>
            <p:nvPr/>
          </p:nvSpPr>
          <p:spPr>
            <a:xfrm>
              <a:off x="4734169"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p:nvPr/>
          </p:nvSpPr>
          <p:spPr>
            <a:xfrm>
              <a:off x="5182681"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5631192"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3"/>
            <p:cNvSpPr/>
            <p:nvPr/>
          </p:nvSpPr>
          <p:spPr>
            <a:xfrm>
              <a:off x="6079703"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
            <p:cNvSpPr/>
            <p:nvPr/>
          </p:nvSpPr>
          <p:spPr>
            <a:xfrm>
              <a:off x="6528215"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6976726"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7425229"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7873740"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8322251"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8770763" y="2588802"/>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a:off x="3837147"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4285658"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a:off x="4734169"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5182681"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
            <p:cNvSpPr/>
            <p:nvPr/>
          </p:nvSpPr>
          <p:spPr>
            <a:xfrm>
              <a:off x="5631192"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
            <p:cNvSpPr/>
            <p:nvPr/>
          </p:nvSpPr>
          <p:spPr>
            <a:xfrm>
              <a:off x="6079703"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
            <p:cNvSpPr/>
            <p:nvPr/>
          </p:nvSpPr>
          <p:spPr>
            <a:xfrm>
              <a:off x="6528215"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3"/>
            <p:cNvSpPr/>
            <p:nvPr/>
          </p:nvSpPr>
          <p:spPr>
            <a:xfrm>
              <a:off x="6976726"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3"/>
            <p:cNvSpPr/>
            <p:nvPr/>
          </p:nvSpPr>
          <p:spPr>
            <a:xfrm>
              <a:off x="7425229"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3"/>
            <p:cNvSpPr/>
            <p:nvPr/>
          </p:nvSpPr>
          <p:spPr>
            <a:xfrm>
              <a:off x="7873740"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8322251"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
            <p:cNvSpPr/>
            <p:nvPr/>
          </p:nvSpPr>
          <p:spPr>
            <a:xfrm>
              <a:off x="8770763" y="2161098"/>
              <a:ext cx="373200" cy="373200"/>
            </a:xfrm>
            <a:prstGeom prst="ellipse">
              <a:avLst/>
            </a:prstGeom>
            <a:solidFill>
              <a:srgbClr val="DEDEDE">
                <a:alpha val="1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3"/>
          <p:cNvSpPr/>
          <p:nvPr/>
        </p:nvSpPr>
        <p:spPr>
          <a:xfrm>
            <a:off x="3396590" y="0"/>
            <a:ext cx="3250800" cy="51435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a:off x="0" y="0"/>
            <a:ext cx="3415800" cy="5143500"/>
          </a:xfrm>
          <a:prstGeom prst="rect">
            <a:avLst/>
          </a:prstGeom>
          <a:solidFill>
            <a:schemeClr val="lt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13"/>
          <p:cNvSpPr/>
          <p:nvPr/>
        </p:nvSpPr>
        <p:spPr>
          <a:xfrm>
            <a:off x="685175" y="1799775"/>
            <a:ext cx="61200" cy="238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txBox="1"/>
          <p:nvPr>
            <p:ph type="ctrTitle"/>
          </p:nvPr>
        </p:nvSpPr>
        <p:spPr>
          <a:xfrm>
            <a:off x="992425" y="1799775"/>
            <a:ext cx="3136800" cy="17391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chemeClr val="dk1"/>
              </a:buClr>
              <a:buSzPts val="3600"/>
              <a:buNone/>
              <a:defRPr b="1" sz="3600">
                <a:solidFill>
                  <a:schemeClr val="dk1"/>
                </a:solidFill>
              </a:defRPr>
            </a:lvl1pPr>
            <a:lvl2pPr lvl="1" algn="l">
              <a:lnSpc>
                <a:spcPct val="100000"/>
              </a:lnSpc>
              <a:spcBef>
                <a:spcPts val="0"/>
              </a:spcBef>
              <a:spcAft>
                <a:spcPts val="0"/>
              </a:spcAft>
              <a:buClr>
                <a:schemeClr val="dk1"/>
              </a:buClr>
              <a:buSzPts val="3600"/>
              <a:buNone/>
              <a:defRPr b="1" sz="3600">
                <a:solidFill>
                  <a:schemeClr val="dk1"/>
                </a:solidFill>
              </a:defRPr>
            </a:lvl2pPr>
            <a:lvl3pPr lvl="2" algn="l">
              <a:lnSpc>
                <a:spcPct val="100000"/>
              </a:lnSpc>
              <a:spcBef>
                <a:spcPts val="0"/>
              </a:spcBef>
              <a:spcAft>
                <a:spcPts val="0"/>
              </a:spcAft>
              <a:buClr>
                <a:schemeClr val="dk1"/>
              </a:buClr>
              <a:buSzPts val="3600"/>
              <a:buNone/>
              <a:defRPr b="1" sz="3600">
                <a:solidFill>
                  <a:schemeClr val="dk1"/>
                </a:solidFill>
              </a:defRPr>
            </a:lvl3pPr>
            <a:lvl4pPr lvl="3" algn="l">
              <a:lnSpc>
                <a:spcPct val="100000"/>
              </a:lnSpc>
              <a:spcBef>
                <a:spcPts val="0"/>
              </a:spcBef>
              <a:spcAft>
                <a:spcPts val="0"/>
              </a:spcAft>
              <a:buClr>
                <a:schemeClr val="dk1"/>
              </a:buClr>
              <a:buSzPts val="3600"/>
              <a:buNone/>
              <a:defRPr b="1" sz="3600">
                <a:solidFill>
                  <a:schemeClr val="dk1"/>
                </a:solidFill>
              </a:defRPr>
            </a:lvl4pPr>
            <a:lvl5pPr lvl="4" algn="l">
              <a:lnSpc>
                <a:spcPct val="100000"/>
              </a:lnSpc>
              <a:spcBef>
                <a:spcPts val="0"/>
              </a:spcBef>
              <a:spcAft>
                <a:spcPts val="0"/>
              </a:spcAft>
              <a:buClr>
                <a:schemeClr val="dk1"/>
              </a:buClr>
              <a:buSzPts val="3600"/>
              <a:buNone/>
              <a:defRPr b="1" sz="3600">
                <a:solidFill>
                  <a:schemeClr val="dk1"/>
                </a:solidFill>
              </a:defRPr>
            </a:lvl5pPr>
            <a:lvl6pPr lvl="5" algn="l">
              <a:lnSpc>
                <a:spcPct val="100000"/>
              </a:lnSpc>
              <a:spcBef>
                <a:spcPts val="0"/>
              </a:spcBef>
              <a:spcAft>
                <a:spcPts val="0"/>
              </a:spcAft>
              <a:buClr>
                <a:schemeClr val="dk1"/>
              </a:buClr>
              <a:buSzPts val="3600"/>
              <a:buNone/>
              <a:defRPr b="1" sz="3600">
                <a:solidFill>
                  <a:schemeClr val="dk1"/>
                </a:solidFill>
              </a:defRPr>
            </a:lvl6pPr>
            <a:lvl7pPr lvl="6" algn="l">
              <a:lnSpc>
                <a:spcPct val="100000"/>
              </a:lnSpc>
              <a:spcBef>
                <a:spcPts val="0"/>
              </a:spcBef>
              <a:spcAft>
                <a:spcPts val="0"/>
              </a:spcAft>
              <a:buClr>
                <a:schemeClr val="dk1"/>
              </a:buClr>
              <a:buSzPts val="3600"/>
              <a:buNone/>
              <a:defRPr b="1" sz="3600">
                <a:solidFill>
                  <a:schemeClr val="dk1"/>
                </a:solidFill>
              </a:defRPr>
            </a:lvl7pPr>
            <a:lvl8pPr lvl="7" algn="l">
              <a:lnSpc>
                <a:spcPct val="100000"/>
              </a:lnSpc>
              <a:spcBef>
                <a:spcPts val="0"/>
              </a:spcBef>
              <a:spcAft>
                <a:spcPts val="0"/>
              </a:spcAft>
              <a:buClr>
                <a:schemeClr val="dk1"/>
              </a:buClr>
              <a:buSzPts val="3600"/>
              <a:buNone/>
              <a:defRPr b="1" sz="3600">
                <a:solidFill>
                  <a:schemeClr val="dk1"/>
                </a:solidFill>
              </a:defRPr>
            </a:lvl8pPr>
            <a:lvl9pPr lvl="8" algn="l">
              <a:lnSpc>
                <a:spcPct val="100000"/>
              </a:lnSpc>
              <a:spcBef>
                <a:spcPts val="0"/>
              </a:spcBef>
              <a:spcAft>
                <a:spcPts val="0"/>
              </a:spcAft>
              <a:buClr>
                <a:schemeClr val="dk1"/>
              </a:buClr>
              <a:buSzPts val="3600"/>
              <a:buNone/>
              <a:defRPr b="1" sz="3600">
                <a:solidFill>
                  <a:schemeClr val="dk1"/>
                </a:solidFill>
              </a:defRPr>
            </a:lvl9pPr>
          </a:lstStyle>
          <a:p/>
        </p:txBody>
      </p:sp>
      <p:sp>
        <p:nvSpPr>
          <p:cNvPr id="179" name="Google Shape;179;p13"/>
          <p:cNvSpPr txBox="1"/>
          <p:nvPr>
            <p:ph idx="1" type="subTitle"/>
          </p:nvPr>
        </p:nvSpPr>
        <p:spPr>
          <a:xfrm>
            <a:off x="992425" y="3579375"/>
            <a:ext cx="3136800" cy="6075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Clr>
                <a:schemeClr val="dk2"/>
              </a:buClr>
              <a:buSzPts val="1800"/>
              <a:buNone/>
              <a:defRPr sz="1800">
                <a:solidFill>
                  <a:schemeClr val="dk2"/>
                </a:solidFill>
              </a:defRPr>
            </a:lvl1pPr>
            <a:lvl2pPr lvl="1" algn="l">
              <a:lnSpc>
                <a:spcPct val="100000"/>
              </a:lnSpc>
              <a:spcBef>
                <a:spcPts val="0"/>
              </a:spcBef>
              <a:spcAft>
                <a:spcPts val="0"/>
              </a:spcAft>
              <a:buClr>
                <a:schemeClr val="dk2"/>
              </a:buClr>
              <a:buSzPts val="1800"/>
              <a:buNone/>
              <a:defRPr sz="1800">
                <a:solidFill>
                  <a:schemeClr val="dk2"/>
                </a:solidFill>
              </a:defRPr>
            </a:lvl2pPr>
            <a:lvl3pPr lvl="2" algn="l">
              <a:lnSpc>
                <a:spcPct val="100000"/>
              </a:lnSpc>
              <a:spcBef>
                <a:spcPts val="0"/>
              </a:spcBef>
              <a:spcAft>
                <a:spcPts val="0"/>
              </a:spcAft>
              <a:buClr>
                <a:schemeClr val="dk2"/>
              </a:buClr>
              <a:buSzPts val="1800"/>
              <a:buNone/>
              <a:defRPr sz="1800">
                <a:solidFill>
                  <a:schemeClr val="dk2"/>
                </a:solidFill>
              </a:defRPr>
            </a:lvl3pPr>
            <a:lvl4pPr lvl="3" algn="l">
              <a:lnSpc>
                <a:spcPct val="100000"/>
              </a:lnSpc>
              <a:spcBef>
                <a:spcPts val="0"/>
              </a:spcBef>
              <a:spcAft>
                <a:spcPts val="0"/>
              </a:spcAft>
              <a:buClr>
                <a:schemeClr val="dk2"/>
              </a:buClr>
              <a:buSzPts val="1800"/>
              <a:buNone/>
              <a:defRPr sz="1800">
                <a:solidFill>
                  <a:schemeClr val="dk2"/>
                </a:solidFill>
              </a:defRPr>
            </a:lvl4pPr>
            <a:lvl5pPr lvl="4" algn="l">
              <a:lnSpc>
                <a:spcPct val="100000"/>
              </a:lnSpc>
              <a:spcBef>
                <a:spcPts val="0"/>
              </a:spcBef>
              <a:spcAft>
                <a:spcPts val="0"/>
              </a:spcAft>
              <a:buClr>
                <a:schemeClr val="dk2"/>
              </a:buClr>
              <a:buSzPts val="1800"/>
              <a:buNone/>
              <a:defRPr sz="1800">
                <a:solidFill>
                  <a:schemeClr val="dk2"/>
                </a:solidFill>
              </a:defRPr>
            </a:lvl5pPr>
            <a:lvl6pPr lvl="5" algn="l">
              <a:lnSpc>
                <a:spcPct val="100000"/>
              </a:lnSpc>
              <a:spcBef>
                <a:spcPts val="0"/>
              </a:spcBef>
              <a:spcAft>
                <a:spcPts val="0"/>
              </a:spcAft>
              <a:buClr>
                <a:schemeClr val="dk2"/>
              </a:buClr>
              <a:buSzPts val="1800"/>
              <a:buNone/>
              <a:defRPr sz="1800">
                <a:solidFill>
                  <a:schemeClr val="dk2"/>
                </a:solidFill>
              </a:defRPr>
            </a:lvl6pPr>
            <a:lvl7pPr lvl="6" algn="l">
              <a:lnSpc>
                <a:spcPct val="100000"/>
              </a:lnSpc>
              <a:spcBef>
                <a:spcPts val="0"/>
              </a:spcBef>
              <a:spcAft>
                <a:spcPts val="0"/>
              </a:spcAft>
              <a:buClr>
                <a:schemeClr val="dk2"/>
              </a:buClr>
              <a:buSzPts val="1800"/>
              <a:buNone/>
              <a:defRPr sz="1800">
                <a:solidFill>
                  <a:schemeClr val="dk2"/>
                </a:solidFill>
              </a:defRPr>
            </a:lvl7pPr>
            <a:lvl8pPr lvl="7" algn="l">
              <a:lnSpc>
                <a:spcPct val="100000"/>
              </a:lnSpc>
              <a:spcBef>
                <a:spcPts val="0"/>
              </a:spcBef>
              <a:spcAft>
                <a:spcPts val="0"/>
              </a:spcAft>
              <a:buClr>
                <a:schemeClr val="dk2"/>
              </a:buClr>
              <a:buSzPts val="1800"/>
              <a:buNone/>
              <a:defRPr sz="1800">
                <a:solidFill>
                  <a:schemeClr val="dk2"/>
                </a:solidFill>
              </a:defRPr>
            </a:lvl8pPr>
            <a:lvl9pPr lvl="8" algn="l">
              <a:lnSpc>
                <a:spcPct val="100000"/>
              </a:lnSpc>
              <a:spcBef>
                <a:spcPts val="0"/>
              </a:spcBef>
              <a:spcAft>
                <a:spcPts val="0"/>
              </a:spcAft>
              <a:buClr>
                <a:schemeClr val="dk2"/>
              </a:buClr>
              <a:buSzPts val="1800"/>
              <a:buNone/>
              <a:defRPr sz="1800">
                <a:solidFill>
                  <a:schemeClr val="dk2"/>
                </a:solidFill>
              </a:defRPr>
            </a:lvl9pPr>
          </a:lstStyle>
          <a:p/>
        </p:txBody>
      </p:sp>
      <p:sp>
        <p:nvSpPr>
          <p:cNvPr id="180" name="Google Shape;180;p13"/>
          <p:cNvSpPr txBox="1"/>
          <p:nvPr>
            <p:ph idx="12" type="sldNum"/>
          </p:nvPr>
        </p:nvSpPr>
        <p:spPr>
          <a:xfrm>
            <a:off x="8472458" y="4706554"/>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
  <p:cSld name="AUTOLAYOUT_1">
    <p:spTree>
      <p:nvGrpSpPr>
        <p:cNvPr id="181" name="Shape 181"/>
        <p:cNvGrpSpPr/>
        <p:nvPr/>
      </p:nvGrpSpPr>
      <p:grpSpPr>
        <a:xfrm>
          <a:off x="0" y="0"/>
          <a:ext cx="0" cy="0"/>
          <a:chOff x="0" y="0"/>
          <a:chExt cx="0" cy="0"/>
        </a:xfrm>
      </p:grpSpPr>
      <p:sp>
        <p:nvSpPr>
          <p:cNvPr id="182" name="Google Shape;182;p14"/>
          <p:cNvSpPr/>
          <p:nvPr/>
        </p:nvSpPr>
        <p:spPr>
          <a:xfrm>
            <a:off x="0" y="0"/>
            <a:ext cx="9144000" cy="5143500"/>
          </a:xfrm>
          <a:prstGeom prst="rect">
            <a:avLst/>
          </a:pr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4"/>
          <p:cNvGrpSpPr/>
          <p:nvPr/>
        </p:nvGrpSpPr>
        <p:grpSpPr>
          <a:xfrm>
            <a:off x="311112" y="4512638"/>
            <a:ext cx="2812694" cy="150575"/>
            <a:chOff x="0" y="3797750"/>
            <a:chExt cx="9144000" cy="150575"/>
          </a:xfrm>
        </p:grpSpPr>
        <p:cxnSp>
          <p:nvCxnSpPr>
            <p:cNvPr id="184" name="Google Shape;184;p14"/>
            <p:cNvCxnSpPr/>
            <p:nvPr/>
          </p:nvCxnSpPr>
          <p:spPr>
            <a:xfrm>
              <a:off x="0" y="3797750"/>
              <a:ext cx="9144000" cy="0"/>
            </a:xfrm>
            <a:prstGeom prst="straightConnector1">
              <a:avLst/>
            </a:prstGeom>
            <a:noFill/>
            <a:ln cap="flat" cmpd="sng" w="19050">
              <a:solidFill>
                <a:srgbClr val="90A4AE"/>
              </a:solidFill>
              <a:prstDash val="solid"/>
              <a:round/>
              <a:headEnd len="sm" w="sm" type="none"/>
              <a:tailEnd len="sm" w="sm" type="none"/>
            </a:ln>
          </p:spPr>
        </p:cxnSp>
        <p:cxnSp>
          <p:nvCxnSpPr>
            <p:cNvPr id="185" name="Google Shape;185;p14"/>
            <p:cNvCxnSpPr/>
            <p:nvPr/>
          </p:nvCxnSpPr>
          <p:spPr>
            <a:xfrm>
              <a:off x="0" y="3948325"/>
              <a:ext cx="9144000" cy="0"/>
            </a:xfrm>
            <a:prstGeom prst="straightConnector1">
              <a:avLst/>
            </a:prstGeom>
            <a:noFill/>
            <a:ln cap="flat" cmpd="sng" w="19050">
              <a:solidFill>
                <a:srgbClr val="90A4AE"/>
              </a:solidFill>
              <a:prstDash val="solid"/>
              <a:round/>
              <a:headEnd len="sm" w="sm" type="none"/>
              <a:tailEnd len="sm" w="sm" type="none"/>
            </a:ln>
          </p:spPr>
        </p:cxnSp>
        <p:cxnSp>
          <p:nvCxnSpPr>
            <p:cNvPr id="186" name="Google Shape;186;p14"/>
            <p:cNvCxnSpPr/>
            <p:nvPr/>
          </p:nvCxnSpPr>
          <p:spPr>
            <a:xfrm>
              <a:off x="0" y="3873038"/>
              <a:ext cx="9144000" cy="0"/>
            </a:xfrm>
            <a:prstGeom prst="straightConnector1">
              <a:avLst/>
            </a:prstGeom>
            <a:noFill/>
            <a:ln cap="flat" cmpd="sng" w="19050">
              <a:solidFill>
                <a:srgbClr val="90A4AE"/>
              </a:solidFill>
              <a:prstDash val="solid"/>
              <a:round/>
              <a:headEnd len="sm" w="sm" type="none"/>
              <a:tailEnd len="sm" w="sm" type="none"/>
            </a:ln>
          </p:spPr>
        </p:cxnSp>
      </p:grpSp>
      <p:sp>
        <p:nvSpPr>
          <p:cNvPr id="187" name="Google Shape;187;p14"/>
          <p:cNvSpPr txBox="1"/>
          <p:nvPr>
            <p:ph type="title"/>
          </p:nvPr>
        </p:nvSpPr>
        <p:spPr>
          <a:xfrm>
            <a:off x="311700" y="555600"/>
            <a:ext cx="2808000" cy="7557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rgbClr val="FFFFFF"/>
              </a:buClr>
              <a:buSzPts val="2400"/>
              <a:buNone/>
              <a:defRPr sz="2400">
                <a:solidFill>
                  <a:srgbClr val="FFFFFF"/>
                </a:solidFill>
              </a:defRPr>
            </a:lvl1pPr>
            <a:lvl2pPr lvl="1" algn="l">
              <a:lnSpc>
                <a:spcPct val="100000"/>
              </a:lnSpc>
              <a:spcBef>
                <a:spcPts val="0"/>
              </a:spcBef>
              <a:spcAft>
                <a:spcPts val="0"/>
              </a:spcAft>
              <a:buClr>
                <a:srgbClr val="FFFFFF"/>
              </a:buClr>
              <a:buSzPts val="2400"/>
              <a:buNone/>
              <a:defRPr sz="2400">
                <a:solidFill>
                  <a:srgbClr val="FFFFFF"/>
                </a:solidFill>
              </a:defRPr>
            </a:lvl2pPr>
            <a:lvl3pPr lvl="2" algn="l">
              <a:lnSpc>
                <a:spcPct val="100000"/>
              </a:lnSpc>
              <a:spcBef>
                <a:spcPts val="0"/>
              </a:spcBef>
              <a:spcAft>
                <a:spcPts val="0"/>
              </a:spcAft>
              <a:buClr>
                <a:srgbClr val="FFFFFF"/>
              </a:buClr>
              <a:buSzPts val="2400"/>
              <a:buNone/>
              <a:defRPr sz="2400">
                <a:solidFill>
                  <a:srgbClr val="FFFFFF"/>
                </a:solidFill>
              </a:defRPr>
            </a:lvl3pPr>
            <a:lvl4pPr lvl="3" algn="l">
              <a:lnSpc>
                <a:spcPct val="100000"/>
              </a:lnSpc>
              <a:spcBef>
                <a:spcPts val="0"/>
              </a:spcBef>
              <a:spcAft>
                <a:spcPts val="0"/>
              </a:spcAft>
              <a:buClr>
                <a:srgbClr val="FFFFFF"/>
              </a:buClr>
              <a:buSzPts val="2400"/>
              <a:buNone/>
              <a:defRPr sz="2400">
                <a:solidFill>
                  <a:srgbClr val="FFFFFF"/>
                </a:solidFill>
              </a:defRPr>
            </a:lvl4pPr>
            <a:lvl5pPr lvl="4" algn="l">
              <a:lnSpc>
                <a:spcPct val="100000"/>
              </a:lnSpc>
              <a:spcBef>
                <a:spcPts val="0"/>
              </a:spcBef>
              <a:spcAft>
                <a:spcPts val="0"/>
              </a:spcAft>
              <a:buClr>
                <a:srgbClr val="FFFFFF"/>
              </a:buClr>
              <a:buSzPts val="2400"/>
              <a:buNone/>
              <a:defRPr sz="2400">
                <a:solidFill>
                  <a:srgbClr val="FFFFFF"/>
                </a:solidFill>
              </a:defRPr>
            </a:lvl5pPr>
            <a:lvl6pPr lvl="5" algn="l">
              <a:lnSpc>
                <a:spcPct val="100000"/>
              </a:lnSpc>
              <a:spcBef>
                <a:spcPts val="0"/>
              </a:spcBef>
              <a:spcAft>
                <a:spcPts val="0"/>
              </a:spcAft>
              <a:buClr>
                <a:srgbClr val="FFFFFF"/>
              </a:buClr>
              <a:buSzPts val="2400"/>
              <a:buNone/>
              <a:defRPr sz="2400">
                <a:solidFill>
                  <a:srgbClr val="FFFFFF"/>
                </a:solidFill>
              </a:defRPr>
            </a:lvl6pPr>
            <a:lvl7pPr lvl="6" algn="l">
              <a:lnSpc>
                <a:spcPct val="100000"/>
              </a:lnSpc>
              <a:spcBef>
                <a:spcPts val="0"/>
              </a:spcBef>
              <a:spcAft>
                <a:spcPts val="0"/>
              </a:spcAft>
              <a:buClr>
                <a:srgbClr val="FFFFFF"/>
              </a:buClr>
              <a:buSzPts val="2400"/>
              <a:buNone/>
              <a:defRPr sz="2400">
                <a:solidFill>
                  <a:srgbClr val="FFFFFF"/>
                </a:solidFill>
              </a:defRPr>
            </a:lvl7pPr>
            <a:lvl8pPr lvl="7" algn="l">
              <a:lnSpc>
                <a:spcPct val="100000"/>
              </a:lnSpc>
              <a:spcBef>
                <a:spcPts val="0"/>
              </a:spcBef>
              <a:spcAft>
                <a:spcPts val="0"/>
              </a:spcAft>
              <a:buClr>
                <a:srgbClr val="FFFFFF"/>
              </a:buClr>
              <a:buSzPts val="2400"/>
              <a:buNone/>
              <a:defRPr sz="2400">
                <a:solidFill>
                  <a:srgbClr val="FFFFFF"/>
                </a:solidFill>
              </a:defRPr>
            </a:lvl8pPr>
            <a:lvl9pPr lvl="8" algn="l">
              <a:lnSpc>
                <a:spcPct val="100000"/>
              </a:lnSpc>
              <a:spcBef>
                <a:spcPts val="0"/>
              </a:spcBef>
              <a:spcAft>
                <a:spcPts val="0"/>
              </a:spcAft>
              <a:buClr>
                <a:srgbClr val="FFFFFF"/>
              </a:buClr>
              <a:buSzPts val="2400"/>
              <a:buNone/>
              <a:defRPr sz="2400">
                <a:solidFill>
                  <a:srgbClr val="FFFFFF"/>
                </a:solidFill>
              </a:defRPr>
            </a:lvl9pPr>
          </a:lstStyle>
          <a:p/>
        </p:txBody>
      </p:sp>
      <p:sp>
        <p:nvSpPr>
          <p:cNvPr id="188" name="Google Shape;188;p14"/>
          <p:cNvSpPr txBox="1"/>
          <p:nvPr>
            <p:ph idx="1" type="body"/>
          </p:nvPr>
        </p:nvSpPr>
        <p:spPr>
          <a:xfrm>
            <a:off x="311700" y="1389600"/>
            <a:ext cx="2808000" cy="2886300"/>
          </a:xfrm>
          <a:prstGeom prst="rect">
            <a:avLst/>
          </a:prstGeom>
          <a:noFill/>
        </p:spPr>
        <p:txBody>
          <a:bodyPr anchorCtr="0" anchor="t" bIns="91425" lIns="91425" spcFirstLastPara="1" rIns="91425" wrap="square" tIns="91425"/>
          <a:lstStyle>
            <a:lvl1pPr indent="-304800" lvl="0" marL="457200" algn="l">
              <a:lnSpc>
                <a:spcPct val="115000"/>
              </a:lnSpc>
              <a:spcBef>
                <a:spcPts val="0"/>
              </a:spcBef>
              <a:spcAft>
                <a:spcPts val="0"/>
              </a:spcAft>
              <a:buClr>
                <a:srgbClr val="FFFFFF"/>
              </a:buClr>
              <a:buSzPts val="1200"/>
              <a:buChar char="●"/>
              <a:defRPr sz="1200">
                <a:solidFill>
                  <a:srgbClr val="FFFFFF"/>
                </a:solidFill>
              </a:defRPr>
            </a:lvl1pPr>
            <a:lvl2pPr indent="-304800" lvl="1" marL="914400" algn="l">
              <a:lnSpc>
                <a:spcPct val="115000"/>
              </a:lnSpc>
              <a:spcBef>
                <a:spcPts val="1600"/>
              </a:spcBef>
              <a:spcAft>
                <a:spcPts val="0"/>
              </a:spcAft>
              <a:buClr>
                <a:srgbClr val="FFFFFF"/>
              </a:buClr>
              <a:buSzPts val="1200"/>
              <a:buChar char="○"/>
              <a:defRPr sz="1200">
                <a:solidFill>
                  <a:srgbClr val="FFFFFF"/>
                </a:solidFill>
              </a:defRPr>
            </a:lvl2pPr>
            <a:lvl3pPr indent="-304800" lvl="2" marL="1371600" algn="l">
              <a:lnSpc>
                <a:spcPct val="115000"/>
              </a:lnSpc>
              <a:spcBef>
                <a:spcPts val="1600"/>
              </a:spcBef>
              <a:spcAft>
                <a:spcPts val="0"/>
              </a:spcAft>
              <a:buClr>
                <a:srgbClr val="FFFFFF"/>
              </a:buClr>
              <a:buSzPts val="1200"/>
              <a:buChar char="■"/>
              <a:defRPr sz="1200">
                <a:solidFill>
                  <a:srgbClr val="FFFFFF"/>
                </a:solidFill>
              </a:defRPr>
            </a:lvl3pPr>
            <a:lvl4pPr indent="-304800" lvl="3" marL="1828800" algn="l">
              <a:lnSpc>
                <a:spcPct val="115000"/>
              </a:lnSpc>
              <a:spcBef>
                <a:spcPts val="1600"/>
              </a:spcBef>
              <a:spcAft>
                <a:spcPts val="0"/>
              </a:spcAft>
              <a:buClr>
                <a:srgbClr val="FFFFFF"/>
              </a:buClr>
              <a:buSzPts val="1200"/>
              <a:buChar char="●"/>
              <a:defRPr sz="1200">
                <a:solidFill>
                  <a:srgbClr val="FFFFFF"/>
                </a:solidFill>
              </a:defRPr>
            </a:lvl4pPr>
            <a:lvl5pPr indent="-304800" lvl="4" marL="2286000" algn="l">
              <a:lnSpc>
                <a:spcPct val="115000"/>
              </a:lnSpc>
              <a:spcBef>
                <a:spcPts val="1600"/>
              </a:spcBef>
              <a:spcAft>
                <a:spcPts val="0"/>
              </a:spcAft>
              <a:buClr>
                <a:srgbClr val="FFFFFF"/>
              </a:buClr>
              <a:buSzPts val="1200"/>
              <a:buChar char="○"/>
              <a:defRPr sz="1200">
                <a:solidFill>
                  <a:srgbClr val="FFFFFF"/>
                </a:solidFill>
              </a:defRPr>
            </a:lvl5pPr>
            <a:lvl6pPr indent="-304800" lvl="5" marL="2743200" algn="l">
              <a:lnSpc>
                <a:spcPct val="115000"/>
              </a:lnSpc>
              <a:spcBef>
                <a:spcPts val="1600"/>
              </a:spcBef>
              <a:spcAft>
                <a:spcPts val="0"/>
              </a:spcAft>
              <a:buClr>
                <a:srgbClr val="FFFFFF"/>
              </a:buClr>
              <a:buSzPts val="1200"/>
              <a:buChar char="■"/>
              <a:defRPr sz="1200">
                <a:solidFill>
                  <a:srgbClr val="FFFFFF"/>
                </a:solidFill>
              </a:defRPr>
            </a:lvl6pPr>
            <a:lvl7pPr indent="-304800" lvl="6" marL="3200400" algn="l">
              <a:lnSpc>
                <a:spcPct val="115000"/>
              </a:lnSpc>
              <a:spcBef>
                <a:spcPts val="1600"/>
              </a:spcBef>
              <a:spcAft>
                <a:spcPts val="0"/>
              </a:spcAft>
              <a:buClr>
                <a:srgbClr val="FFFFFF"/>
              </a:buClr>
              <a:buSzPts val="1200"/>
              <a:buChar char="●"/>
              <a:defRPr sz="1200">
                <a:solidFill>
                  <a:srgbClr val="FFFFFF"/>
                </a:solidFill>
              </a:defRPr>
            </a:lvl7pPr>
            <a:lvl8pPr indent="-304800" lvl="7" marL="3657600" algn="l">
              <a:lnSpc>
                <a:spcPct val="115000"/>
              </a:lnSpc>
              <a:spcBef>
                <a:spcPts val="1600"/>
              </a:spcBef>
              <a:spcAft>
                <a:spcPts val="0"/>
              </a:spcAft>
              <a:buClr>
                <a:srgbClr val="FFFFFF"/>
              </a:buClr>
              <a:buSzPts val="1200"/>
              <a:buChar char="○"/>
              <a:defRPr sz="1200">
                <a:solidFill>
                  <a:srgbClr val="FFFFFF"/>
                </a:solidFill>
              </a:defRPr>
            </a:lvl8pPr>
            <a:lvl9pPr indent="-304800" lvl="8" marL="4114800" algn="l">
              <a:lnSpc>
                <a:spcPct val="115000"/>
              </a:lnSpc>
              <a:spcBef>
                <a:spcPts val="1600"/>
              </a:spcBef>
              <a:spcAft>
                <a:spcPts val="1600"/>
              </a:spcAft>
              <a:buClr>
                <a:srgbClr val="FFFFFF"/>
              </a:buClr>
              <a:buSzPts val="1200"/>
              <a:buChar char="■"/>
              <a:defRPr sz="1200">
                <a:solidFill>
                  <a:srgbClr val="FFFFFF"/>
                </a:solidFill>
              </a:defRPr>
            </a:lvl9pPr>
          </a:lstStyle>
          <a:p/>
        </p:txBody>
      </p:sp>
      <p:sp>
        <p:nvSpPr>
          <p:cNvPr id="189" name="Google Shape;189;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2">
  <p:cSld name="AUTOLAYOUT_2">
    <p:bg>
      <p:bgPr>
        <a:solidFill>
          <a:srgbClr val="FFFFFF"/>
        </a:solidFill>
      </p:bgPr>
    </p:bg>
    <p:spTree>
      <p:nvGrpSpPr>
        <p:cNvPr id="190" name="Shape 190"/>
        <p:cNvGrpSpPr/>
        <p:nvPr/>
      </p:nvGrpSpPr>
      <p:grpSpPr>
        <a:xfrm>
          <a:off x="0" y="0"/>
          <a:ext cx="0" cy="0"/>
          <a:chOff x="0" y="0"/>
          <a:chExt cx="0" cy="0"/>
        </a:xfrm>
      </p:grpSpPr>
      <p:sp>
        <p:nvSpPr>
          <p:cNvPr id="191" name="Google Shape;191;p15"/>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5"/>
          <p:cNvSpPr/>
          <p:nvPr/>
        </p:nvSpPr>
        <p:spPr>
          <a:xfrm>
            <a:off x="205218"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5"/>
          <p:cNvSpPr/>
          <p:nvPr/>
        </p:nvSpPr>
        <p:spPr>
          <a:xfrm>
            <a:off x="205218" y="201292"/>
            <a:ext cx="408900" cy="3819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5"/>
          <p:cNvSpPr/>
          <p:nvPr/>
        </p:nvSpPr>
        <p:spPr>
          <a:xfrm>
            <a:off x="100882"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100882" y="201292"/>
            <a:ext cx="408900" cy="3819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
          <p:cNvSpPr/>
          <p:nvPr/>
        </p:nvSpPr>
        <p:spPr>
          <a:xfrm>
            <a:off x="319"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5"/>
          <p:cNvSpPr/>
          <p:nvPr/>
        </p:nvSpPr>
        <p:spPr>
          <a:xfrm>
            <a:off x="319" y="201292"/>
            <a:ext cx="408900" cy="3819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5"/>
          <p:cNvSpPr txBox="1"/>
          <p:nvPr>
            <p:ph type="title"/>
          </p:nvPr>
        </p:nvSpPr>
        <p:spPr>
          <a:xfrm>
            <a:off x="233600" y="829550"/>
            <a:ext cx="2566200" cy="8925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None/>
              <a:defRPr b="1" sz="2100">
                <a:solidFill>
                  <a:schemeClr val="lt1"/>
                </a:solidFill>
              </a:defRPr>
            </a:lvl1pPr>
            <a:lvl2pPr lvl="1" algn="l">
              <a:lnSpc>
                <a:spcPct val="100000"/>
              </a:lnSpc>
              <a:spcBef>
                <a:spcPts val="0"/>
              </a:spcBef>
              <a:spcAft>
                <a:spcPts val="0"/>
              </a:spcAft>
              <a:buNone/>
              <a:defRPr b="1" sz="2100">
                <a:solidFill>
                  <a:schemeClr val="lt1"/>
                </a:solidFill>
              </a:defRPr>
            </a:lvl2pPr>
            <a:lvl3pPr lvl="2" algn="l">
              <a:lnSpc>
                <a:spcPct val="100000"/>
              </a:lnSpc>
              <a:spcBef>
                <a:spcPts val="0"/>
              </a:spcBef>
              <a:spcAft>
                <a:spcPts val="0"/>
              </a:spcAft>
              <a:buNone/>
              <a:defRPr b="1" sz="2100">
                <a:solidFill>
                  <a:schemeClr val="lt1"/>
                </a:solidFill>
              </a:defRPr>
            </a:lvl3pPr>
            <a:lvl4pPr lvl="3" algn="l">
              <a:lnSpc>
                <a:spcPct val="100000"/>
              </a:lnSpc>
              <a:spcBef>
                <a:spcPts val="0"/>
              </a:spcBef>
              <a:spcAft>
                <a:spcPts val="0"/>
              </a:spcAft>
              <a:buNone/>
              <a:defRPr b="1" sz="2100">
                <a:solidFill>
                  <a:schemeClr val="lt1"/>
                </a:solidFill>
              </a:defRPr>
            </a:lvl4pPr>
            <a:lvl5pPr lvl="4" algn="l">
              <a:lnSpc>
                <a:spcPct val="100000"/>
              </a:lnSpc>
              <a:spcBef>
                <a:spcPts val="0"/>
              </a:spcBef>
              <a:spcAft>
                <a:spcPts val="0"/>
              </a:spcAft>
              <a:buNone/>
              <a:defRPr b="1" sz="2100">
                <a:solidFill>
                  <a:schemeClr val="lt1"/>
                </a:solidFill>
              </a:defRPr>
            </a:lvl5pPr>
            <a:lvl6pPr lvl="5" algn="l">
              <a:lnSpc>
                <a:spcPct val="100000"/>
              </a:lnSpc>
              <a:spcBef>
                <a:spcPts val="0"/>
              </a:spcBef>
              <a:spcAft>
                <a:spcPts val="0"/>
              </a:spcAft>
              <a:buNone/>
              <a:defRPr b="1" sz="2100">
                <a:solidFill>
                  <a:schemeClr val="lt1"/>
                </a:solidFill>
              </a:defRPr>
            </a:lvl6pPr>
            <a:lvl7pPr lvl="6" algn="l">
              <a:lnSpc>
                <a:spcPct val="100000"/>
              </a:lnSpc>
              <a:spcBef>
                <a:spcPts val="0"/>
              </a:spcBef>
              <a:spcAft>
                <a:spcPts val="0"/>
              </a:spcAft>
              <a:buNone/>
              <a:defRPr b="1" sz="2100">
                <a:solidFill>
                  <a:schemeClr val="lt1"/>
                </a:solidFill>
              </a:defRPr>
            </a:lvl7pPr>
            <a:lvl8pPr lvl="7" algn="l">
              <a:lnSpc>
                <a:spcPct val="100000"/>
              </a:lnSpc>
              <a:spcBef>
                <a:spcPts val="0"/>
              </a:spcBef>
              <a:spcAft>
                <a:spcPts val="0"/>
              </a:spcAft>
              <a:buNone/>
              <a:defRPr b="1" sz="2100">
                <a:solidFill>
                  <a:schemeClr val="lt1"/>
                </a:solidFill>
              </a:defRPr>
            </a:lvl8pPr>
            <a:lvl9pPr lvl="8" algn="l">
              <a:lnSpc>
                <a:spcPct val="100000"/>
              </a:lnSpc>
              <a:spcBef>
                <a:spcPts val="0"/>
              </a:spcBef>
              <a:spcAft>
                <a:spcPts val="0"/>
              </a:spcAft>
              <a:buNone/>
              <a:defRPr b="1" sz="2100">
                <a:solidFill>
                  <a:schemeClr val="lt1"/>
                </a:solidFill>
              </a:defRPr>
            </a:lvl9pPr>
          </a:lstStyle>
          <a:p/>
        </p:txBody>
      </p:sp>
      <p:sp>
        <p:nvSpPr>
          <p:cNvPr id="200" name="Google Shape;200;p15"/>
          <p:cNvSpPr txBox="1"/>
          <p:nvPr>
            <p:ph idx="1" type="body"/>
          </p:nvPr>
        </p:nvSpPr>
        <p:spPr>
          <a:xfrm>
            <a:off x="233600" y="1798300"/>
            <a:ext cx="2566200" cy="29772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chemeClr val="lt1"/>
              </a:buClr>
              <a:buSzPts val="1400"/>
              <a:buChar char="●"/>
              <a:defRPr sz="14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201" name="Google Shape;201;p1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3">
  <p:cSld name="AUTOLAYOUT_3">
    <p:bg>
      <p:bgPr>
        <a:solidFill>
          <a:srgbClr val="FFFFFF"/>
        </a:solidFill>
      </p:bgPr>
    </p:bg>
    <p:spTree>
      <p:nvGrpSpPr>
        <p:cNvPr id="202" name="Shape 202"/>
        <p:cNvGrpSpPr/>
        <p:nvPr/>
      </p:nvGrpSpPr>
      <p:grpSpPr>
        <a:xfrm>
          <a:off x="0" y="0"/>
          <a:ext cx="0" cy="0"/>
          <a:chOff x="0" y="0"/>
          <a:chExt cx="0" cy="0"/>
        </a:xfrm>
      </p:grpSpPr>
      <p:sp>
        <p:nvSpPr>
          <p:cNvPr id="203" name="Google Shape;203;p16"/>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6"/>
          <p:cNvSpPr/>
          <p:nvPr/>
        </p:nvSpPr>
        <p:spPr>
          <a:xfrm>
            <a:off x="0" y="0"/>
            <a:ext cx="3512700" cy="51435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6"/>
          <p:cNvSpPr txBox="1"/>
          <p:nvPr>
            <p:ph type="title"/>
          </p:nvPr>
        </p:nvSpPr>
        <p:spPr>
          <a:xfrm>
            <a:off x="311700" y="307825"/>
            <a:ext cx="2631900" cy="43167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p:txBody>
      </p:sp>
      <p:sp>
        <p:nvSpPr>
          <p:cNvPr id="206" name="Google Shape;206;p16"/>
          <p:cNvSpPr txBox="1"/>
          <p:nvPr>
            <p:ph idx="1" type="body"/>
          </p:nvPr>
        </p:nvSpPr>
        <p:spPr>
          <a:xfrm>
            <a:off x="4011825" y="364950"/>
            <a:ext cx="4850400" cy="4259700"/>
          </a:xfrm>
          <a:prstGeom prst="rect">
            <a:avLst/>
          </a:prstGeom>
          <a:noFill/>
        </p:spPr>
        <p:txBody>
          <a:bodyPr anchorCtr="0" anchor="t" bIns="91425" lIns="91425" spcFirstLastPara="1" rIns="91425" wrap="square" tIns="91425"/>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207" name="Google Shape;207;p1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4">
  <p:cSld name="AUTOLAYOUT_4">
    <p:bg>
      <p:bgPr>
        <a:solidFill>
          <a:srgbClr val="FFFFFF"/>
        </a:solidFill>
      </p:bgPr>
    </p:bg>
    <p:spTree>
      <p:nvGrpSpPr>
        <p:cNvPr id="208" name="Shape 208"/>
        <p:cNvGrpSpPr/>
        <p:nvPr/>
      </p:nvGrpSpPr>
      <p:grpSpPr>
        <a:xfrm>
          <a:off x="0" y="0"/>
          <a:ext cx="0" cy="0"/>
          <a:chOff x="0" y="0"/>
          <a:chExt cx="0" cy="0"/>
        </a:xfrm>
      </p:grpSpPr>
      <p:sp>
        <p:nvSpPr>
          <p:cNvPr id="209" name="Google Shape;209;p17"/>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7"/>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7"/>
          <p:cNvSpPr/>
          <p:nvPr/>
        </p:nvSpPr>
        <p:spPr>
          <a:xfrm>
            <a:off x="205218"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7"/>
          <p:cNvSpPr/>
          <p:nvPr/>
        </p:nvSpPr>
        <p:spPr>
          <a:xfrm>
            <a:off x="205218" y="201292"/>
            <a:ext cx="408900" cy="3819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7"/>
          <p:cNvSpPr/>
          <p:nvPr/>
        </p:nvSpPr>
        <p:spPr>
          <a:xfrm>
            <a:off x="100882"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7"/>
          <p:cNvSpPr/>
          <p:nvPr/>
        </p:nvSpPr>
        <p:spPr>
          <a:xfrm>
            <a:off x="100882" y="201292"/>
            <a:ext cx="408900" cy="3819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7"/>
          <p:cNvSpPr/>
          <p:nvPr/>
        </p:nvSpPr>
        <p:spPr>
          <a:xfrm>
            <a:off x="319"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7"/>
          <p:cNvSpPr/>
          <p:nvPr/>
        </p:nvSpPr>
        <p:spPr>
          <a:xfrm>
            <a:off x="319" y="201292"/>
            <a:ext cx="408900" cy="3819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7"/>
          <p:cNvSpPr txBox="1"/>
          <p:nvPr>
            <p:ph type="title"/>
          </p:nvPr>
        </p:nvSpPr>
        <p:spPr>
          <a:xfrm>
            <a:off x="233600" y="829550"/>
            <a:ext cx="2566200" cy="8925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None/>
              <a:defRPr b="1" sz="2100">
                <a:solidFill>
                  <a:schemeClr val="lt1"/>
                </a:solidFill>
              </a:defRPr>
            </a:lvl1pPr>
            <a:lvl2pPr lvl="1" algn="l">
              <a:lnSpc>
                <a:spcPct val="100000"/>
              </a:lnSpc>
              <a:spcBef>
                <a:spcPts val="0"/>
              </a:spcBef>
              <a:spcAft>
                <a:spcPts val="0"/>
              </a:spcAft>
              <a:buNone/>
              <a:defRPr b="1" sz="2100">
                <a:solidFill>
                  <a:schemeClr val="lt1"/>
                </a:solidFill>
              </a:defRPr>
            </a:lvl2pPr>
            <a:lvl3pPr lvl="2" algn="l">
              <a:lnSpc>
                <a:spcPct val="100000"/>
              </a:lnSpc>
              <a:spcBef>
                <a:spcPts val="0"/>
              </a:spcBef>
              <a:spcAft>
                <a:spcPts val="0"/>
              </a:spcAft>
              <a:buNone/>
              <a:defRPr b="1" sz="2100">
                <a:solidFill>
                  <a:schemeClr val="lt1"/>
                </a:solidFill>
              </a:defRPr>
            </a:lvl3pPr>
            <a:lvl4pPr lvl="3" algn="l">
              <a:lnSpc>
                <a:spcPct val="100000"/>
              </a:lnSpc>
              <a:spcBef>
                <a:spcPts val="0"/>
              </a:spcBef>
              <a:spcAft>
                <a:spcPts val="0"/>
              </a:spcAft>
              <a:buNone/>
              <a:defRPr b="1" sz="2100">
                <a:solidFill>
                  <a:schemeClr val="lt1"/>
                </a:solidFill>
              </a:defRPr>
            </a:lvl4pPr>
            <a:lvl5pPr lvl="4" algn="l">
              <a:lnSpc>
                <a:spcPct val="100000"/>
              </a:lnSpc>
              <a:spcBef>
                <a:spcPts val="0"/>
              </a:spcBef>
              <a:spcAft>
                <a:spcPts val="0"/>
              </a:spcAft>
              <a:buNone/>
              <a:defRPr b="1" sz="2100">
                <a:solidFill>
                  <a:schemeClr val="lt1"/>
                </a:solidFill>
              </a:defRPr>
            </a:lvl5pPr>
            <a:lvl6pPr lvl="5" algn="l">
              <a:lnSpc>
                <a:spcPct val="100000"/>
              </a:lnSpc>
              <a:spcBef>
                <a:spcPts val="0"/>
              </a:spcBef>
              <a:spcAft>
                <a:spcPts val="0"/>
              </a:spcAft>
              <a:buNone/>
              <a:defRPr b="1" sz="2100">
                <a:solidFill>
                  <a:schemeClr val="lt1"/>
                </a:solidFill>
              </a:defRPr>
            </a:lvl6pPr>
            <a:lvl7pPr lvl="6" algn="l">
              <a:lnSpc>
                <a:spcPct val="100000"/>
              </a:lnSpc>
              <a:spcBef>
                <a:spcPts val="0"/>
              </a:spcBef>
              <a:spcAft>
                <a:spcPts val="0"/>
              </a:spcAft>
              <a:buNone/>
              <a:defRPr b="1" sz="2100">
                <a:solidFill>
                  <a:schemeClr val="lt1"/>
                </a:solidFill>
              </a:defRPr>
            </a:lvl7pPr>
            <a:lvl8pPr lvl="7" algn="l">
              <a:lnSpc>
                <a:spcPct val="100000"/>
              </a:lnSpc>
              <a:spcBef>
                <a:spcPts val="0"/>
              </a:spcBef>
              <a:spcAft>
                <a:spcPts val="0"/>
              </a:spcAft>
              <a:buNone/>
              <a:defRPr b="1" sz="2100">
                <a:solidFill>
                  <a:schemeClr val="lt1"/>
                </a:solidFill>
              </a:defRPr>
            </a:lvl8pPr>
            <a:lvl9pPr lvl="8" algn="l">
              <a:lnSpc>
                <a:spcPct val="100000"/>
              </a:lnSpc>
              <a:spcBef>
                <a:spcPts val="0"/>
              </a:spcBef>
              <a:spcAft>
                <a:spcPts val="0"/>
              </a:spcAft>
              <a:buNone/>
              <a:defRPr b="1" sz="2100">
                <a:solidFill>
                  <a:schemeClr val="lt1"/>
                </a:solidFill>
              </a:defRPr>
            </a:lvl9pPr>
          </a:lstStyle>
          <a:p/>
        </p:txBody>
      </p:sp>
      <p:sp>
        <p:nvSpPr>
          <p:cNvPr id="218" name="Google Shape;218;p17"/>
          <p:cNvSpPr txBox="1"/>
          <p:nvPr>
            <p:ph idx="1" type="body"/>
          </p:nvPr>
        </p:nvSpPr>
        <p:spPr>
          <a:xfrm>
            <a:off x="233600" y="1798300"/>
            <a:ext cx="2566200" cy="29772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chemeClr val="lt1"/>
              </a:buClr>
              <a:buSzPts val="1400"/>
              <a:buChar char="●"/>
              <a:defRPr sz="14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219" name="Google Shape;219;p1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5">
  <p:cSld name="AUTOLAYOUT_5">
    <p:bg>
      <p:bgPr>
        <a:solidFill>
          <a:srgbClr val="FFFFFF"/>
        </a:solidFill>
      </p:bgPr>
    </p:bg>
    <p:spTree>
      <p:nvGrpSpPr>
        <p:cNvPr id="220" name="Shape 220"/>
        <p:cNvGrpSpPr/>
        <p:nvPr/>
      </p:nvGrpSpPr>
      <p:grpSpPr>
        <a:xfrm>
          <a:off x="0" y="0"/>
          <a:ext cx="0" cy="0"/>
          <a:chOff x="0" y="0"/>
          <a:chExt cx="0" cy="0"/>
        </a:xfrm>
      </p:grpSpPr>
      <p:sp>
        <p:nvSpPr>
          <p:cNvPr id="221" name="Google Shape;221;p18"/>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8"/>
          <p:cNvSpPr/>
          <p:nvPr/>
        </p:nvSpPr>
        <p:spPr>
          <a:xfrm>
            <a:off x="0" y="0"/>
            <a:ext cx="3585000" cy="5143500"/>
          </a:xfrm>
          <a:prstGeom prst="rect">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8"/>
          <p:cNvSpPr/>
          <p:nvPr/>
        </p:nvSpPr>
        <p:spPr>
          <a:xfrm>
            <a:off x="4108825" y="636500"/>
            <a:ext cx="1944900" cy="57900"/>
          </a:xfrm>
          <a:prstGeom prst="rect">
            <a:avLst/>
          </a:pr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8"/>
          <p:cNvSpPr/>
          <p:nvPr/>
        </p:nvSpPr>
        <p:spPr>
          <a:xfrm>
            <a:off x="388425" y="636500"/>
            <a:ext cx="2789700" cy="57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txBox="1"/>
          <p:nvPr>
            <p:ph type="title"/>
          </p:nvPr>
        </p:nvSpPr>
        <p:spPr>
          <a:xfrm>
            <a:off x="308775" y="770525"/>
            <a:ext cx="2866800" cy="37536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226" name="Google Shape;226;p18"/>
          <p:cNvSpPr txBox="1"/>
          <p:nvPr>
            <p:ph idx="1" type="body"/>
          </p:nvPr>
        </p:nvSpPr>
        <p:spPr>
          <a:xfrm>
            <a:off x="4022850" y="770525"/>
            <a:ext cx="4919400" cy="38118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1600"/>
              </a:spcBef>
              <a:spcAft>
                <a:spcPts val="0"/>
              </a:spcAft>
              <a:buClr>
                <a:srgbClr val="434343"/>
              </a:buClr>
              <a:buSzPts val="1200"/>
              <a:buChar char="○"/>
              <a:defRPr sz="1200">
                <a:solidFill>
                  <a:srgbClr val="434343"/>
                </a:solidFill>
              </a:defRPr>
            </a:lvl2pPr>
            <a:lvl3pPr indent="-304800" lvl="2" marL="1371600" algn="l">
              <a:lnSpc>
                <a:spcPct val="115000"/>
              </a:lnSpc>
              <a:spcBef>
                <a:spcPts val="1600"/>
              </a:spcBef>
              <a:spcAft>
                <a:spcPts val="0"/>
              </a:spcAft>
              <a:buClr>
                <a:srgbClr val="434343"/>
              </a:buClr>
              <a:buSzPts val="1200"/>
              <a:buChar char="■"/>
              <a:defRPr sz="1200">
                <a:solidFill>
                  <a:srgbClr val="434343"/>
                </a:solidFill>
              </a:defRPr>
            </a:lvl3pPr>
            <a:lvl4pPr indent="-304800" lvl="3" marL="1828800" algn="l">
              <a:lnSpc>
                <a:spcPct val="115000"/>
              </a:lnSpc>
              <a:spcBef>
                <a:spcPts val="1600"/>
              </a:spcBef>
              <a:spcAft>
                <a:spcPts val="0"/>
              </a:spcAft>
              <a:buClr>
                <a:srgbClr val="434343"/>
              </a:buClr>
              <a:buSzPts val="1200"/>
              <a:buChar char="●"/>
              <a:defRPr sz="1200">
                <a:solidFill>
                  <a:srgbClr val="434343"/>
                </a:solidFill>
              </a:defRPr>
            </a:lvl4pPr>
            <a:lvl5pPr indent="-304800" lvl="4" marL="2286000" algn="l">
              <a:lnSpc>
                <a:spcPct val="115000"/>
              </a:lnSpc>
              <a:spcBef>
                <a:spcPts val="1600"/>
              </a:spcBef>
              <a:spcAft>
                <a:spcPts val="0"/>
              </a:spcAft>
              <a:buClr>
                <a:srgbClr val="434343"/>
              </a:buClr>
              <a:buSzPts val="1200"/>
              <a:buChar char="○"/>
              <a:defRPr sz="1200">
                <a:solidFill>
                  <a:srgbClr val="434343"/>
                </a:solidFill>
              </a:defRPr>
            </a:lvl5pPr>
            <a:lvl6pPr indent="-304800" lvl="5" marL="2743200" algn="l">
              <a:lnSpc>
                <a:spcPct val="115000"/>
              </a:lnSpc>
              <a:spcBef>
                <a:spcPts val="1600"/>
              </a:spcBef>
              <a:spcAft>
                <a:spcPts val="0"/>
              </a:spcAft>
              <a:buClr>
                <a:srgbClr val="434343"/>
              </a:buClr>
              <a:buSzPts val="1200"/>
              <a:buChar char="■"/>
              <a:defRPr sz="1200">
                <a:solidFill>
                  <a:srgbClr val="434343"/>
                </a:solidFill>
              </a:defRPr>
            </a:lvl6pPr>
            <a:lvl7pPr indent="-304800" lvl="6" marL="3200400" algn="l">
              <a:lnSpc>
                <a:spcPct val="115000"/>
              </a:lnSpc>
              <a:spcBef>
                <a:spcPts val="1600"/>
              </a:spcBef>
              <a:spcAft>
                <a:spcPts val="0"/>
              </a:spcAft>
              <a:buClr>
                <a:srgbClr val="434343"/>
              </a:buClr>
              <a:buSzPts val="1200"/>
              <a:buChar char="●"/>
              <a:defRPr sz="1200">
                <a:solidFill>
                  <a:srgbClr val="434343"/>
                </a:solidFill>
              </a:defRPr>
            </a:lvl7pPr>
            <a:lvl8pPr indent="-304800" lvl="7" marL="3657600" algn="l">
              <a:lnSpc>
                <a:spcPct val="115000"/>
              </a:lnSpc>
              <a:spcBef>
                <a:spcPts val="1600"/>
              </a:spcBef>
              <a:spcAft>
                <a:spcPts val="0"/>
              </a:spcAft>
              <a:buClr>
                <a:srgbClr val="434343"/>
              </a:buClr>
              <a:buSzPts val="1200"/>
              <a:buChar char="○"/>
              <a:defRPr sz="1200">
                <a:solidFill>
                  <a:srgbClr val="434343"/>
                </a:solidFill>
              </a:defRPr>
            </a:lvl8pPr>
            <a:lvl9pPr indent="-304800" lvl="8" marL="4114800" algn="l">
              <a:lnSpc>
                <a:spcPct val="115000"/>
              </a:lnSpc>
              <a:spcBef>
                <a:spcPts val="1600"/>
              </a:spcBef>
              <a:spcAft>
                <a:spcPts val="1600"/>
              </a:spcAft>
              <a:buClr>
                <a:srgbClr val="434343"/>
              </a:buClr>
              <a:buSzPts val="1200"/>
              <a:buChar char="■"/>
              <a:defRPr sz="1200">
                <a:solidFill>
                  <a:srgbClr val="434343"/>
                </a:solidFill>
              </a:defRPr>
            </a:lvl9pPr>
          </a:lstStyle>
          <a:p/>
        </p:txBody>
      </p:sp>
      <p:sp>
        <p:nvSpPr>
          <p:cNvPr id="227" name="Google Shape;227;p1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6">
  <p:cSld name="AUTOLAYOUT_6">
    <p:bg>
      <p:bgPr>
        <a:solidFill>
          <a:srgbClr val="FFFFFF"/>
        </a:solidFill>
      </p:bgPr>
    </p:bg>
    <p:spTree>
      <p:nvGrpSpPr>
        <p:cNvPr id="228" name="Shape 228"/>
        <p:cNvGrpSpPr/>
        <p:nvPr/>
      </p:nvGrpSpPr>
      <p:grpSpPr>
        <a:xfrm>
          <a:off x="0" y="0"/>
          <a:ext cx="0" cy="0"/>
          <a:chOff x="0" y="0"/>
          <a:chExt cx="0" cy="0"/>
        </a:xfrm>
      </p:grpSpPr>
      <p:sp>
        <p:nvSpPr>
          <p:cNvPr id="229" name="Google Shape;229;p19"/>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9"/>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9"/>
          <p:cNvSpPr/>
          <p:nvPr/>
        </p:nvSpPr>
        <p:spPr>
          <a:xfrm>
            <a:off x="205218"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9"/>
          <p:cNvSpPr/>
          <p:nvPr/>
        </p:nvSpPr>
        <p:spPr>
          <a:xfrm>
            <a:off x="205218" y="201292"/>
            <a:ext cx="408900" cy="3819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9"/>
          <p:cNvSpPr/>
          <p:nvPr/>
        </p:nvSpPr>
        <p:spPr>
          <a:xfrm>
            <a:off x="100882"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9"/>
          <p:cNvSpPr/>
          <p:nvPr/>
        </p:nvSpPr>
        <p:spPr>
          <a:xfrm>
            <a:off x="100882" y="201292"/>
            <a:ext cx="408900" cy="3819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9"/>
          <p:cNvSpPr/>
          <p:nvPr/>
        </p:nvSpPr>
        <p:spPr>
          <a:xfrm>
            <a:off x="319"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9"/>
          <p:cNvSpPr/>
          <p:nvPr/>
        </p:nvSpPr>
        <p:spPr>
          <a:xfrm>
            <a:off x="319" y="201292"/>
            <a:ext cx="408900" cy="3819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9"/>
          <p:cNvSpPr txBox="1"/>
          <p:nvPr>
            <p:ph type="title"/>
          </p:nvPr>
        </p:nvSpPr>
        <p:spPr>
          <a:xfrm>
            <a:off x="233600" y="829550"/>
            <a:ext cx="2566200" cy="8925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None/>
              <a:defRPr b="1" sz="2100">
                <a:solidFill>
                  <a:schemeClr val="lt1"/>
                </a:solidFill>
              </a:defRPr>
            </a:lvl1pPr>
            <a:lvl2pPr lvl="1" algn="l">
              <a:lnSpc>
                <a:spcPct val="100000"/>
              </a:lnSpc>
              <a:spcBef>
                <a:spcPts val="0"/>
              </a:spcBef>
              <a:spcAft>
                <a:spcPts val="0"/>
              </a:spcAft>
              <a:buNone/>
              <a:defRPr b="1" sz="2100">
                <a:solidFill>
                  <a:schemeClr val="lt1"/>
                </a:solidFill>
              </a:defRPr>
            </a:lvl2pPr>
            <a:lvl3pPr lvl="2" algn="l">
              <a:lnSpc>
                <a:spcPct val="100000"/>
              </a:lnSpc>
              <a:spcBef>
                <a:spcPts val="0"/>
              </a:spcBef>
              <a:spcAft>
                <a:spcPts val="0"/>
              </a:spcAft>
              <a:buNone/>
              <a:defRPr b="1" sz="2100">
                <a:solidFill>
                  <a:schemeClr val="lt1"/>
                </a:solidFill>
              </a:defRPr>
            </a:lvl3pPr>
            <a:lvl4pPr lvl="3" algn="l">
              <a:lnSpc>
                <a:spcPct val="100000"/>
              </a:lnSpc>
              <a:spcBef>
                <a:spcPts val="0"/>
              </a:spcBef>
              <a:spcAft>
                <a:spcPts val="0"/>
              </a:spcAft>
              <a:buNone/>
              <a:defRPr b="1" sz="2100">
                <a:solidFill>
                  <a:schemeClr val="lt1"/>
                </a:solidFill>
              </a:defRPr>
            </a:lvl4pPr>
            <a:lvl5pPr lvl="4" algn="l">
              <a:lnSpc>
                <a:spcPct val="100000"/>
              </a:lnSpc>
              <a:spcBef>
                <a:spcPts val="0"/>
              </a:spcBef>
              <a:spcAft>
                <a:spcPts val="0"/>
              </a:spcAft>
              <a:buNone/>
              <a:defRPr b="1" sz="2100">
                <a:solidFill>
                  <a:schemeClr val="lt1"/>
                </a:solidFill>
              </a:defRPr>
            </a:lvl5pPr>
            <a:lvl6pPr lvl="5" algn="l">
              <a:lnSpc>
                <a:spcPct val="100000"/>
              </a:lnSpc>
              <a:spcBef>
                <a:spcPts val="0"/>
              </a:spcBef>
              <a:spcAft>
                <a:spcPts val="0"/>
              </a:spcAft>
              <a:buNone/>
              <a:defRPr b="1" sz="2100">
                <a:solidFill>
                  <a:schemeClr val="lt1"/>
                </a:solidFill>
              </a:defRPr>
            </a:lvl6pPr>
            <a:lvl7pPr lvl="6" algn="l">
              <a:lnSpc>
                <a:spcPct val="100000"/>
              </a:lnSpc>
              <a:spcBef>
                <a:spcPts val="0"/>
              </a:spcBef>
              <a:spcAft>
                <a:spcPts val="0"/>
              </a:spcAft>
              <a:buNone/>
              <a:defRPr b="1" sz="2100">
                <a:solidFill>
                  <a:schemeClr val="lt1"/>
                </a:solidFill>
              </a:defRPr>
            </a:lvl7pPr>
            <a:lvl8pPr lvl="7" algn="l">
              <a:lnSpc>
                <a:spcPct val="100000"/>
              </a:lnSpc>
              <a:spcBef>
                <a:spcPts val="0"/>
              </a:spcBef>
              <a:spcAft>
                <a:spcPts val="0"/>
              </a:spcAft>
              <a:buNone/>
              <a:defRPr b="1" sz="2100">
                <a:solidFill>
                  <a:schemeClr val="lt1"/>
                </a:solidFill>
              </a:defRPr>
            </a:lvl8pPr>
            <a:lvl9pPr lvl="8" algn="l">
              <a:lnSpc>
                <a:spcPct val="100000"/>
              </a:lnSpc>
              <a:spcBef>
                <a:spcPts val="0"/>
              </a:spcBef>
              <a:spcAft>
                <a:spcPts val="0"/>
              </a:spcAft>
              <a:buNone/>
              <a:defRPr b="1" sz="2100">
                <a:solidFill>
                  <a:schemeClr val="lt1"/>
                </a:solidFill>
              </a:defRPr>
            </a:lvl9pPr>
          </a:lstStyle>
          <a:p/>
        </p:txBody>
      </p:sp>
      <p:sp>
        <p:nvSpPr>
          <p:cNvPr id="238" name="Google Shape;238;p19"/>
          <p:cNvSpPr txBox="1"/>
          <p:nvPr>
            <p:ph idx="1" type="body"/>
          </p:nvPr>
        </p:nvSpPr>
        <p:spPr>
          <a:xfrm>
            <a:off x="233600" y="1798300"/>
            <a:ext cx="2566200" cy="29772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chemeClr val="lt1"/>
              </a:buClr>
              <a:buSzPts val="1400"/>
              <a:buChar char="●"/>
              <a:defRPr sz="14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239" name="Google Shape;239;p1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7">
  <p:cSld name="AUTOLAYOUT_7">
    <p:bg>
      <p:bgPr>
        <a:solidFill>
          <a:srgbClr val="FFFFFF"/>
        </a:solidFill>
      </p:bgPr>
    </p:bg>
    <p:spTree>
      <p:nvGrpSpPr>
        <p:cNvPr id="240" name="Shape 240"/>
        <p:cNvGrpSpPr/>
        <p:nvPr/>
      </p:nvGrpSpPr>
      <p:grpSpPr>
        <a:xfrm>
          <a:off x="0" y="0"/>
          <a:ext cx="0" cy="0"/>
          <a:chOff x="0" y="0"/>
          <a:chExt cx="0" cy="0"/>
        </a:xfrm>
      </p:grpSpPr>
      <p:sp>
        <p:nvSpPr>
          <p:cNvPr id="241" name="Google Shape;241;p20"/>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0"/>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0"/>
          <p:cNvSpPr/>
          <p:nvPr/>
        </p:nvSpPr>
        <p:spPr>
          <a:xfrm>
            <a:off x="205218"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0"/>
          <p:cNvSpPr/>
          <p:nvPr/>
        </p:nvSpPr>
        <p:spPr>
          <a:xfrm>
            <a:off x="205218" y="201292"/>
            <a:ext cx="408900" cy="3819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0"/>
          <p:cNvSpPr/>
          <p:nvPr/>
        </p:nvSpPr>
        <p:spPr>
          <a:xfrm>
            <a:off x="100882"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0"/>
          <p:cNvSpPr/>
          <p:nvPr/>
        </p:nvSpPr>
        <p:spPr>
          <a:xfrm>
            <a:off x="100882" y="201292"/>
            <a:ext cx="408900" cy="3819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0"/>
          <p:cNvSpPr/>
          <p:nvPr/>
        </p:nvSpPr>
        <p:spPr>
          <a:xfrm>
            <a:off x="319" y="201292"/>
            <a:ext cx="408900" cy="3819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0"/>
          <p:cNvSpPr/>
          <p:nvPr/>
        </p:nvSpPr>
        <p:spPr>
          <a:xfrm>
            <a:off x="319" y="201292"/>
            <a:ext cx="408900" cy="3819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0"/>
          <p:cNvSpPr txBox="1"/>
          <p:nvPr>
            <p:ph type="title"/>
          </p:nvPr>
        </p:nvSpPr>
        <p:spPr>
          <a:xfrm>
            <a:off x="233600" y="829550"/>
            <a:ext cx="2566200" cy="8925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None/>
              <a:defRPr b="1" sz="2100">
                <a:solidFill>
                  <a:schemeClr val="lt1"/>
                </a:solidFill>
              </a:defRPr>
            </a:lvl1pPr>
            <a:lvl2pPr lvl="1" algn="l">
              <a:lnSpc>
                <a:spcPct val="100000"/>
              </a:lnSpc>
              <a:spcBef>
                <a:spcPts val="0"/>
              </a:spcBef>
              <a:spcAft>
                <a:spcPts val="0"/>
              </a:spcAft>
              <a:buNone/>
              <a:defRPr b="1" sz="2100">
                <a:solidFill>
                  <a:schemeClr val="lt1"/>
                </a:solidFill>
              </a:defRPr>
            </a:lvl2pPr>
            <a:lvl3pPr lvl="2" algn="l">
              <a:lnSpc>
                <a:spcPct val="100000"/>
              </a:lnSpc>
              <a:spcBef>
                <a:spcPts val="0"/>
              </a:spcBef>
              <a:spcAft>
                <a:spcPts val="0"/>
              </a:spcAft>
              <a:buNone/>
              <a:defRPr b="1" sz="2100">
                <a:solidFill>
                  <a:schemeClr val="lt1"/>
                </a:solidFill>
              </a:defRPr>
            </a:lvl3pPr>
            <a:lvl4pPr lvl="3" algn="l">
              <a:lnSpc>
                <a:spcPct val="100000"/>
              </a:lnSpc>
              <a:spcBef>
                <a:spcPts val="0"/>
              </a:spcBef>
              <a:spcAft>
                <a:spcPts val="0"/>
              </a:spcAft>
              <a:buNone/>
              <a:defRPr b="1" sz="2100">
                <a:solidFill>
                  <a:schemeClr val="lt1"/>
                </a:solidFill>
              </a:defRPr>
            </a:lvl4pPr>
            <a:lvl5pPr lvl="4" algn="l">
              <a:lnSpc>
                <a:spcPct val="100000"/>
              </a:lnSpc>
              <a:spcBef>
                <a:spcPts val="0"/>
              </a:spcBef>
              <a:spcAft>
                <a:spcPts val="0"/>
              </a:spcAft>
              <a:buNone/>
              <a:defRPr b="1" sz="2100">
                <a:solidFill>
                  <a:schemeClr val="lt1"/>
                </a:solidFill>
              </a:defRPr>
            </a:lvl5pPr>
            <a:lvl6pPr lvl="5" algn="l">
              <a:lnSpc>
                <a:spcPct val="100000"/>
              </a:lnSpc>
              <a:spcBef>
                <a:spcPts val="0"/>
              </a:spcBef>
              <a:spcAft>
                <a:spcPts val="0"/>
              </a:spcAft>
              <a:buNone/>
              <a:defRPr b="1" sz="2100">
                <a:solidFill>
                  <a:schemeClr val="lt1"/>
                </a:solidFill>
              </a:defRPr>
            </a:lvl6pPr>
            <a:lvl7pPr lvl="6" algn="l">
              <a:lnSpc>
                <a:spcPct val="100000"/>
              </a:lnSpc>
              <a:spcBef>
                <a:spcPts val="0"/>
              </a:spcBef>
              <a:spcAft>
                <a:spcPts val="0"/>
              </a:spcAft>
              <a:buNone/>
              <a:defRPr b="1" sz="2100">
                <a:solidFill>
                  <a:schemeClr val="lt1"/>
                </a:solidFill>
              </a:defRPr>
            </a:lvl7pPr>
            <a:lvl8pPr lvl="7" algn="l">
              <a:lnSpc>
                <a:spcPct val="100000"/>
              </a:lnSpc>
              <a:spcBef>
                <a:spcPts val="0"/>
              </a:spcBef>
              <a:spcAft>
                <a:spcPts val="0"/>
              </a:spcAft>
              <a:buNone/>
              <a:defRPr b="1" sz="2100">
                <a:solidFill>
                  <a:schemeClr val="lt1"/>
                </a:solidFill>
              </a:defRPr>
            </a:lvl8pPr>
            <a:lvl9pPr lvl="8" algn="l">
              <a:lnSpc>
                <a:spcPct val="100000"/>
              </a:lnSpc>
              <a:spcBef>
                <a:spcPts val="0"/>
              </a:spcBef>
              <a:spcAft>
                <a:spcPts val="0"/>
              </a:spcAft>
              <a:buNone/>
              <a:defRPr b="1" sz="2100">
                <a:solidFill>
                  <a:schemeClr val="lt1"/>
                </a:solidFill>
              </a:defRPr>
            </a:lvl9pPr>
          </a:lstStyle>
          <a:p/>
        </p:txBody>
      </p:sp>
      <p:sp>
        <p:nvSpPr>
          <p:cNvPr id="250" name="Google Shape;250;p20"/>
          <p:cNvSpPr txBox="1"/>
          <p:nvPr>
            <p:ph idx="1" type="body"/>
          </p:nvPr>
        </p:nvSpPr>
        <p:spPr>
          <a:xfrm>
            <a:off x="233600" y="1798300"/>
            <a:ext cx="2566200" cy="29772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chemeClr val="lt1"/>
              </a:buClr>
              <a:buSzPts val="1400"/>
              <a:buChar char="●"/>
              <a:defRPr sz="14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251" name="Google Shape;251;p2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8">
  <p:cSld name="AUTOLAYOUT_8">
    <p:bg>
      <p:bgPr>
        <a:solidFill>
          <a:srgbClr val="FFFFFF"/>
        </a:solidFill>
      </p:bgPr>
    </p:bg>
    <p:spTree>
      <p:nvGrpSpPr>
        <p:cNvPr id="252" name="Shape 252"/>
        <p:cNvGrpSpPr/>
        <p:nvPr/>
      </p:nvGrpSpPr>
      <p:grpSpPr>
        <a:xfrm>
          <a:off x="0" y="0"/>
          <a:ext cx="0" cy="0"/>
          <a:chOff x="0" y="0"/>
          <a:chExt cx="0" cy="0"/>
        </a:xfrm>
      </p:grpSpPr>
      <p:sp>
        <p:nvSpPr>
          <p:cNvPr id="253" name="Google Shape;253;p21"/>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1"/>
          <p:cNvSpPr txBox="1"/>
          <p:nvPr>
            <p:ph type="title"/>
          </p:nvPr>
        </p:nvSpPr>
        <p:spPr>
          <a:xfrm>
            <a:off x="4049113" y="307825"/>
            <a:ext cx="4779300" cy="14181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chemeClr val="dk1"/>
              </a:buClr>
              <a:buSzPts val="3000"/>
              <a:buNone/>
              <a:defRPr sz="3000">
                <a:solidFill>
                  <a:schemeClr val="dk1"/>
                </a:solidFill>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p:txBody>
      </p:sp>
      <p:sp>
        <p:nvSpPr>
          <p:cNvPr id="255" name="Google Shape;255;p21"/>
          <p:cNvSpPr txBox="1"/>
          <p:nvPr>
            <p:ph idx="1" type="body"/>
          </p:nvPr>
        </p:nvSpPr>
        <p:spPr>
          <a:xfrm>
            <a:off x="4054888" y="1808125"/>
            <a:ext cx="4779300" cy="27687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
        <p:nvSpPr>
          <p:cNvPr id="256" name="Google Shape;256;p21"/>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9">
  <p:cSld name="AUTOLAYOUT_9">
    <p:spTree>
      <p:nvGrpSpPr>
        <p:cNvPr id="257" name="Shape 257"/>
        <p:cNvGrpSpPr/>
        <p:nvPr/>
      </p:nvGrpSpPr>
      <p:grpSpPr>
        <a:xfrm>
          <a:off x="0" y="0"/>
          <a:ext cx="0" cy="0"/>
          <a:chOff x="0" y="0"/>
          <a:chExt cx="0" cy="0"/>
        </a:xfrm>
      </p:grpSpPr>
      <p:sp>
        <p:nvSpPr>
          <p:cNvPr id="258" name="Google Shape;258;p22"/>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2"/>
          <p:cNvSpPr/>
          <p:nvPr/>
        </p:nvSpPr>
        <p:spPr>
          <a:xfrm>
            <a:off x="0" y="981549"/>
            <a:ext cx="9144000" cy="70800"/>
          </a:xfrm>
          <a:prstGeom prst="rect">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0" name="Google Shape;260;p22"/>
          <p:cNvPicPr preferRelativeResize="0"/>
          <p:nvPr/>
        </p:nvPicPr>
        <p:blipFill rotWithShape="1">
          <a:blip r:embed="rId2">
            <a:alphaModFix/>
          </a:blip>
          <a:srcRect b="38309" l="0" r="0" t="38312"/>
          <a:stretch/>
        </p:blipFill>
        <p:spPr>
          <a:xfrm>
            <a:off x="0" y="0"/>
            <a:ext cx="9144006" cy="981554"/>
          </a:xfrm>
          <a:prstGeom prst="rect">
            <a:avLst/>
          </a:prstGeom>
          <a:noFill/>
          <a:ln>
            <a:noFill/>
          </a:ln>
        </p:spPr>
      </p:pic>
      <p:sp>
        <p:nvSpPr>
          <p:cNvPr id="261" name="Google Shape;261;p22"/>
          <p:cNvSpPr txBox="1"/>
          <p:nvPr>
            <p:ph type="ctrTitle"/>
          </p:nvPr>
        </p:nvSpPr>
        <p:spPr>
          <a:xfrm>
            <a:off x="2938225" y="1478825"/>
            <a:ext cx="5379900" cy="10191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rgbClr val="212121"/>
              </a:buClr>
              <a:buSzPts val="2400"/>
              <a:buNone/>
              <a:defRPr b="1" sz="2400">
                <a:solidFill>
                  <a:srgbClr val="212121"/>
                </a:solidFill>
              </a:defRPr>
            </a:lvl1pPr>
            <a:lvl2pPr lvl="1" algn="l">
              <a:lnSpc>
                <a:spcPct val="100000"/>
              </a:lnSpc>
              <a:spcBef>
                <a:spcPts val="0"/>
              </a:spcBef>
              <a:spcAft>
                <a:spcPts val="0"/>
              </a:spcAft>
              <a:buClr>
                <a:srgbClr val="212121"/>
              </a:buClr>
              <a:buSzPts val="2400"/>
              <a:buNone/>
              <a:defRPr b="1" sz="2400">
                <a:solidFill>
                  <a:srgbClr val="212121"/>
                </a:solidFill>
              </a:defRPr>
            </a:lvl2pPr>
            <a:lvl3pPr lvl="2" algn="l">
              <a:lnSpc>
                <a:spcPct val="100000"/>
              </a:lnSpc>
              <a:spcBef>
                <a:spcPts val="0"/>
              </a:spcBef>
              <a:spcAft>
                <a:spcPts val="0"/>
              </a:spcAft>
              <a:buClr>
                <a:srgbClr val="212121"/>
              </a:buClr>
              <a:buSzPts val="2400"/>
              <a:buNone/>
              <a:defRPr b="1" sz="2400">
                <a:solidFill>
                  <a:srgbClr val="212121"/>
                </a:solidFill>
              </a:defRPr>
            </a:lvl3pPr>
            <a:lvl4pPr lvl="3" algn="l">
              <a:lnSpc>
                <a:spcPct val="100000"/>
              </a:lnSpc>
              <a:spcBef>
                <a:spcPts val="0"/>
              </a:spcBef>
              <a:spcAft>
                <a:spcPts val="0"/>
              </a:spcAft>
              <a:buClr>
                <a:srgbClr val="212121"/>
              </a:buClr>
              <a:buSzPts val="2400"/>
              <a:buNone/>
              <a:defRPr b="1" sz="2400">
                <a:solidFill>
                  <a:srgbClr val="212121"/>
                </a:solidFill>
              </a:defRPr>
            </a:lvl4pPr>
            <a:lvl5pPr lvl="4" algn="l">
              <a:lnSpc>
                <a:spcPct val="100000"/>
              </a:lnSpc>
              <a:spcBef>
                <a:spcPts val="0"/>
              </a:spcBef>
              <a:spcAft>
                <a:spcPts val="0"/>
              </a:spcAft>
              <a:buClr>
                <a:srgbClr val="212121"/>
              </a:buClr>
              <a:buSzPts val="2400"/>
              <a:buNone/>
              <a:defRPr b="1" sz="2400">
                <a:solidFill>
                  <a:srgbClr val="212121"/>
                </a:solidFill>
              </a:defRPr>
            </a:lvl5pPr>
            <a:lvl6pPr lvl="5" algn="l">
              <a:lnSpc>
                <a:spcPct val="100000"/>
              </a:lnSpc>
              <a:spcBef>
                <a:spcPts val="0"/>
              </a:spcBef>
              <a:spcAft>
                <a:spcPts val="0"/>
              </a:spcAft>
              <a:buClr>
                <a:srgbClr val="212121"/>
              </a:buClr>
              <a:buSzPts val="2400"/>
              <a:buNone/>
              <a:defRPr b="1" sz="2400">
                <a:solidFill>
                  <a:srgbClr val="212121"/>
                </a:solidFill>
              </a:defRPr>
            </a:lvl6pPr>
            <a:lvl7pPr lvl="6" algn="l">
              <a:lnSpc>
                <a:spcPct val="100000"/>
              </a:lnSpc>
              <a:spcBef>
                <a:spcPts val="0"/>
              </a:spcBef>
              <a:spcAft>
                <a:spcPts val="0"/>
              </a:spcAft>
              <a:buClr>
                <a:srgbClr val="212121"/>
              </a:buClr>
              <a:buSzPts val="2400"/>
              <a:buNone/>
              <a:defRPr b="1" sz="2400">
                <a:solidFill>
                  <a:srgbClr val="212121"/>
                </a:solidFill>
              </a:defRPr>
            </a:lvl7pPr>
            <a:lvl8pPr lvl="7" algn="l">
              <a:lnSpc>
                <a:spcPct val="100000"/>
              </a:lnSpc>
              <a:spcBef>
                <a:spcPts val="0"/>
              </a:spcBef>
              <a:spcAft>
                <a:spcPts val="0"/>
              </a:spcAft>
              <a:buClr>
                <a:srgbClr val="212121"/>
              </a:buClr>
              <a:buSzPts val="2400"/>
              <a:buNone/>
              <a:defRPr b="1" sz="2400">
                <a:solidFill>
                  <a:srgbClr val="212121"/>
                </a:solidFill>
              </a:defRPr>
            </a:lvl8pPr>
            <a:lvl9pPr lvl="8" algn="l">
              <a:lnSpc>
                <a:spcPct val="100000"/>
              </a:lnSpc>
              <a:spcBef>
                <a:spcPts val="0"/>
              </a:spcBef>
              <a:spcAft>
                <a:spcPts val="0"/>
              </a:spcAft>
              <a:buClr>
                <a:srgbClr val="212121"/>
              </a:buClr>
              <a:buSzPts val="2400"/>
              <a:buNone/>
              <a:defRPr b="1" sz="2400">
                <a:solidFill>
                  <a:srgbClr val="212121"/>
                </a:solidFill>
              </a:defRPr>
            </a:lvl9pPr>
          </a:lstStyle>
          <a:p/>
        </p:txBody>
      </p:sp>
      <p:sp>
        <p:nvSpPr>
          <p:cNvPr id="262" name="Google Shape;262;p22"/>
          <p:cNvSpPr txBox="1"/>
          <p:nvPr>
            <p:ph idx="1" type="body"/>
          </p:nvPr>
        </p:nvSpPr>
        <p:spPr>
          <a:xfrm>
            <a:off x="2938225" y="2602450"/>
            <a:ext cx="5387400" cy="1725600"/>
          </a:xfrm>
          <a:prstGeom prst="rect">
            <a:avLst/>
          </a:prstGeom>
          <a:noFill/>
        </p:spPr>
        <p:txBody>
          <a:bodyPr anchorCtr="0" anchor="t" bIns="91425" lIns="91425" spcFirstLastPara="1" rIns="91425" wrap="square" tIns="91425"/>
          <a:lstStyle>
            <a:lvl1pPr indent="-330200" lvl="0" marL="457200" algn="l">
              <a:lnSpc>
                <a:spcPct val="115000"/>
              </a:lnSpc>
              <a:spcBef>
                <a:spcPts val="0"/>
              </a:spcBef>
              <a:spcAft>
                <a:spcPts val="0"/>
              </a:spcAft>
              <a:buClr>
                <a:srgbClr val="212121"/>
              </a:buClr>
              <a:buSzPts val="1600"/>
              <a:buChar char="●"/>
              <a:defRPr sz="1600">
                <a:solidFill>
                  <a:srgbClr val="212121"/>
                </a:solidFill>
              </a:defRPr>
            </a:lvl1pPr>
            <a:lvl2pPr indent="-317500" lvl="1" marL="914400" algn="l">
              <a:lnSpc>
                <a:spcPct val="115000"/>
              </a:lnSpc>
              <a:spcBef>
                <a:spcPts val="1600"/>
              </a:spcBef>
              <a:spcAft>
                <a:spcPts val="0"/>
              </a:spcAft>
              <a:buClr>
                <a:srgbClr val="212121"/>
              </a:buClr>
              <a:buSzPts val="1400"/>
              <a:buChar char="○"/>
              <a:defRPr sz="1400">
                <a:solidFill>
                  <a:srgbClr val="212121"/>
                </a:solidFill>
              </a:defRPr>
            </a:lvl2pPr>
            <a:lvl3pPr indent="-317500" lvl="2" marL="1371600" algn="l">
              <a:lnSpc>
                <a:spcPct val="115000"/>
              </a:lnSpc>
              <a:spcBef>
                <a:spcPts val="1600"/>
              </a:spcBef>
              <a:spcAft>
                <a:spcPts val="0"/>
              </a:spcAft>
              <a:buClr>
                <a:srgbClr val="212121"/>
              </a:buClr>
              <a:buSzPts val="1400"/>
              <a:buChar char="■"/>
              <a:defRPr sz="1400">
                <a:solidFill>
                  <a:srgbClr val="212121"/>
                </a:solidFill>
              </a:defRPr>
            </a:lvl3pPr>
            <a:lvl4pPr indent="-317500" lvl="3" marL="1828800" algn="l">
              <a:lnSpc>
                <a:spcPct val="115000"/>
              </a:lnSpc>
              <a:spcBef>
                <a:spcPts val="1600"/>
              </a:spcBef>
              <a:spcAft>
                <a:spcPts val="0"/>
              </a:spcAft>
              <a:buClr>
                <a:srgbClr val="212121"/>
              </a:buClr>
              <a:buSzPts val="1400"/>
              <a:buChar char="●"/>
              <a:defRPr sz="1400">
                <a:solidFill>
                  <a:srgbClr val="212121"/>
                </a:solidFill>
              </a:defRPr>
            </a:lvl4pPr>
            <a:lvl5pPr indent="-317500" lvl="4" marL="2286000" algn="l">
              <a:lnSpc>
                <a:spcPct val="115000"/>
              </a:lnSpc>
              <a:spcBef>
                <a:spcPts val="1600"/>
              </a:spcBef>
              <a:spcAft>
                <a:spcPts val="0"/>
              </a:spcAft>
              <a:buClr>
                <a:srgbClr val="212121"/>
              </a:buClr>
              <a:buSzPts val="1400"/>
              <a:buChar char="○"/>
              <a:defRPr sz="1400">
                <a:solidFill>
                  <a:srgbClr val="212121"/>
                </a:solidFill>
              </a:defRPr>
            </a:lvl5pPr>
            <a:lvl6pPr indent="-317500" lvl="5" marL="2743200" algn="l">
              <a:lnSpc>
                <a:spcPct val="115000"/>
              </a:lnSpc>
              <a:spcBef>
                <a:spcPts val="1600"/>
              </a:spcBef>
              <a:spcAft>
                <a:spcPts val="0"/>
              </a:spcAft>
              <a:buClr>
                <a:srgbClr val="212121"/>
              </a:buClr>
              <a:buSzPts val="1400"/>
              <a:buChar char="■"/>
              <a:defRPr sz="1400">
                <a:solidFill>
                  <a:srgbClr val="212121"/>
                </a:solidFill>
              </a:defRPr>
            </a:lvl6pPr>
            <a:lvl7pPr indent="-317500" lvl="6" marL="3200400" algn="l">
              <a:lnSpc>
                <a:spcPct val="115000"/>
              </a:lnSpc>
              <a:spcBef>
                <a:spcPts val="1600"/>
              </a:spcBef>
              <a:spcAft>
                <a:spcPts val="0"/>
              </a:spcAft>
              <a:buClr>
                <a:srgbClr val="212121"/>
              </a:buClr>
              <a:buSzPts val="1400"/>
              <a:buChar char="●"/>
              <a:defRPr sz="1400">
                <a:solidFill>
                  <a:srgbClr val="212121"/>
                </a:solidFill>
              </a:defRPr>
            </a:lvl7pPr>
            <a:lvl8pPr indent="-317500" lvl="7" marL="3657600" algn="l">
              <a:lnSpc>
                <a:spcPct val="115000"/>
              </a:lnSpc>
              <a:spcBef>
                <a:spcPts val="1600"/>
              </a:spcBef>
              <a:spcAft>
                <a:spcPts val="0"/>
              </a:spcAft>
              <a:buClr>
                <a:srgbClr val="212121"/>
              </a:buClr>
              <a:buSzPts val="1400"/>
              <a:buChar char="○"/>
              <a:defRPr sz="1400">
                <a:solidFill>
                  <a:srgbClr val="212121"/>
                </a:solidFill>
              </a:defRPr>
            </a:lvl8pPr>
            <a:lvl9pPr indent="-317500" lvl="8" marL="4114800" algn="l">
              <a:lnSpc>
                <a:spcPct val="115000"/>
              </a:lnSpc>
              <a:spcBef>
                <a:spcPts val="1600"/>
              </a:spcBef>
              <a:spcAft>
                <a:spcPts val="1600"/>
              </a:spcAft>
              <a:buClr>
                <a:srgbClr val="212121"/>
              </a:buClr>
              <a:buSzPts val="1400"/>
              <a:buChar char="■"/>
              <a:defRPr sz="1400">
                <a:solidFill>
                  <a:srgbClr val="212121"/>
                </a:solidFill>
              </a:defRPr>
            </a:lvl9pPr>
          </a:lstStyle>
          <a:p/>
        </p:txBody>
      </p:sp>
      <p:sp>
        <p:nvSpPr>
          <p:cNvPr id="263" name="Google Shape;263;p22"/>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0" Type="http://schemas.openxmlformats.org/officeDocument/2006/relationships/image" Target="../media/image9.jpg"/><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jpg"/><Relationship Id="rId4" Type="http://schemas.openxmlformats.org/officeDocument/2006/relationships/image" Target="../media/image8.jpg"/><Relationship Id="rId9" Type="http://schemas.openxmlformats.org/officeDocument/2006/relationships/image" Target="../media/image12.jpg"/><Relationship Id="rId5" Type="http://schemas.openxmlformats.org/officeDocument/2006/relationships/image" Target="../media/image10.jpg"/><Relationship Id="rId6" Type="http://schemas.openxmlformats.org/officeDocument/2006/relationships/image" Target="../media/image16.jpg"/><Relationship Id="rId7" Type="http://schemas.openxmlformats.org/officeDocument/2006/relationships/image" Target="../media/image17.jpg"/><Relationship Id="rId8"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image" Target="../media/image7.jpg"/><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1.png"/><Relationship Id="rId4" Type="http://schemas.openxmlformats.org/officeDocument/2006/relationships/hyperlink" Target="https://www.nature.com/scitable/blog/brain-metrics/are_there_really_as_man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hyperlink" Target="http://www.youtube.com/watch?v=6qS83wD29PY" TargetMode="Externa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hyperlink" Target="http://www.youtube.com/watch?v=8Dotiqbtvoo" TargetMode="External"/><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15.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23"/>
          <p:cNvSpPr txBox="1"/>
          <p:nvPr>
            <p:ph type="ctrTitle"/>
          </p:nvPr>
        </p:nvSpPr>
        <p:spPr>
          <a:xfrm>
            <a:off x="992425" y="1799775"/>
            <a:ext cx="3136800" cy="173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How Do Machines Learn?</a:t>
            </a:r>
            <a:endParaRPr/>
          </a:p>
        </p:txBody>
      </p:sp>
      <p:sp>
        <p:nvSpPr>
          <p:cNvPr id="269" name="Google Shape;269;p23"/>
          <p:cNvSpPr txBox="1"/>
          <p:nvPr>
            <p:ph idx="1" type="subTitle"/>
          </p:nvPr>
        </p:nvSpPr>
        <p:spPr>
          <a:xfrm>
            <a:off x="992425" y="3579375"/>
            <a:ext cx="3136800" cy="60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 investigation of neural networks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pic>
        <p:nvPicPr>
          <p:cNvPr id="329" name="Google Shape;329;p32"/>
          <p:cNvPicPr preferRelativeResize="0"/>
          <p:nvPr/>
        </p:nvPicPr>
        <p:blipFill rotWithShape="1">
          <a:blip r:embed="rId3">
            <a:alphaModFix/>
          </a:blip>
          <a:srcRect b="0" l="0" r="0" t="0"/>
          <a:stretch/>
        </p:blipFill>
        <p:spPr>
          <a:xfrm>
            <a:off x="3030175" y="308750"/>
            <a:ext cx="6273800" cy="4466749"/>
          </a:xfrm>
          <a:prstGeom prst="rect">
            <a:avLst/>
          </a:prstGeom>
          <a:noFill/>
          <a:ln>
            <a:noFill/>
          </a:ln>
        </p:spPr>
      </p:pic>
      <p:sp>
        <p:nvSpPr>
          <p:cNvPr id="330" name="Google Shape;330;p32"/>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Artificial Neural Networks</a:t>
            </a:r>
            <a:endParaRPr/>
          </a:p>
        </p:txBody>
      </p:sp>
      <p:sp>
        <p:nvSpPr>
          <p:cNvPr id="331" name="Google Shape;331;p32"/>
          <p:cNvSpPr txBox="1"/>
          <p:nvPr>
            <p:ph idx="1" type="body"/>
          </p:nvPr>
        </p:nvSpPr>
        <p:spPr>
          <a:xfrm>
            <a:off x="233600" y="1798300"/>
            <a:ext cx="2566200" cy="297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 mathematical model which has "nodes" and connections. </a:t>
            </a:r>
            <a:endParaRPr/>
          </a:p>
          <a:p>
            <a:pPr indent="0" lvl="0" marL="0" rtl="0" algn="l">
              <a:spcBef>
                <a:spcPts val="1600"/>
              </a:spcBef>
              <a:spcAft>
                <a:spcPts val="0"/>
              </a:spcAft>
              <a:buNone/>
            </a:pPr>
            <a:r>
              <a:rPr lang="en-GB"/>
              <a:t>Each connection has a different weight.</a:t>
            </a:r>
            <a:endParaRPr/>
          </a:p>
          <a:p>
            <a:pPr indent="0" lvl="0" marL="0" rtl="0" algn="l">
              <a:spcBef>
                <a:spcPts val="1600"/>
              </a:spcBef>
              <a:spcAft>
                <a:spcPts val="0"/>
              </a:spcAft>
              <a:buNone/>
            </a:pPr>
            <a:r>
              <a:rPr lang="en-GB"/>
              <a:t>Input data is fed into the starter nodes</a:t>
            </a:r>
            <a:endParaRPr/>
          </a:p>
          <a:p>
            <a:pPr indent="0" lvl="0" marL="0" rtl="0" algn="l">
              <a:spcBef>
                <a:spcPts val="1600"/>
              </a:spcBef>
              <a:spcAft>
                <a:spcPts val="1600"/>
              </a:spcAft>
              <a:buNone/>
            </a:pPr>
            <a:r>
              <a:rPr lang="en-GB"/>
              <a:t>The data values are "traced" through the network, creating a "weighted sum" of the inputs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Google Shape;336;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Training the Network</a:t>
            </a:r>
            <a:endParaRPr/>
          </a:p>
        </p:txBody>
      </p:sp>
      <p:sp>
        <p:nvSpPr>
          <p:cNvPr id="337" name="Google Shape;337;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The network is "trained" through exposure to lots of data</a:t>
            </a:r>
            <a:endParaRPr/>
          </a:p>
          <a:p>
            <a:pPr indent="0" lvl="0" marL="0" rtl="0" algn="l">
              <a:spcBef>
                <a:spcPts val="1600"/>
              </a:spcBef>
              <a:spcAft>
                <a:spcPts val="0"/>
              </a:spcAft>
              <a:buNone/>
            </a:pPr>
            <a:r>
              <a:rPr lang="en-GB"/>
              <a:t>The weights are adjusted to fit the classification of the input data for the things we are classifying:</a:t>
            </a:r>
            <a:endParaRPr/>
          </a:p>
          <a:p>
            <a:pPr indent="-342900" lvl="0" marL="457200" rtl="0" algn="l">
              <a:spcBef>
                <a:spcPts val="1600"/>
              </a:spcBef>
              <a:spcAft>
                <a:spcPts val="0"/>
              </a:spcAft>
              <a:buSzPts val="1800"/>
              <a:buChar char="●"/>
            </a:pPr>
            <a:r>
              <a:rPr lang="en-GB"/>
              <a:t>This is a cat</a:t>
            </a:r>
            <a:br>
              <a:rPr lang="en-GB"/>
            </a:br>
            <a:br>
              <a:rPr lang="en-GB"/>
            </a:br>
            <a:br>
              <a:rPr lang="en-GB"/>
            </a:br>
            <a:br>
              <a:rPr lang="en-GB"/>
            </a:br>
            <a:endParaRPr/>
          </a:p>
          <a:p>
            <a:pPr indent="-342900" lvl="0" marL="457200" rtl="0" algn="l">
              <a:spcBef>
                <a:spcPts val="0"/>
              </a:spcBef>
              <a:spcAft>
                <a:spcPts val="0"/>
              </a:spcAft>
              <a:buSzPts val="1800"/>
              <a:buChar char="●"/>
            </a:pPr>
            <a:r>
              <a:rPr lang="en-GB"/>
              <a:t>This is a dog</a:t>
            </a:r>
            <a:endParaRPr/>
          </a:p>
        </p:txBody>
      </p:sp>
      <p:pic>
        <p:nvPicPr>
          <p:cNvPr id="338" name="Google Shape;338;p33"/>
          <p:cNvPicPr preferRelativeResize="0"/>
          <p:nvPr/>
        </p:nvPicPr>
        <p:blipFill>
          <a:blip r:embed="rId3">
            <a:alphaModFix/>
          </a:blip>
          <a:stretch>
            <a:fillRect/>
          </a:stretch>
        </p:blipFill>
        <p:spPr>
          <a:xfrm>
            <a:off x="4366218" y="2206314"/>
            <a:ext cx="1553725" cy="1308723"/>
          </a:xfrm>
          <a:prstGeom prst="rect">
            <a:avLst/>
          </a:prstGeom>
          <a:noFill/>
          <a:ln>
            <a:noFill/>
          </a:ln>
        </p:spPr>
      </p:pic>
      <p:pic>
        <p:nvPicPr>
          <p:cNvPr id="339" name="Google Shape;339;p33"/>
          <p:cNvPicPr preferRelativeResize="0"/>
          <p:nvPr/>
        </p:nvPicPr>
        <p:blipFill>
          <a:blip r:embed="rId4">
            <a:alphaModFix/>
          </a:blip>
          <a:stretch>
            <a:fillRect/>
          </a:stretch>
        </p:blipFill>
        <p:spPr>
          <a:xfrm>
            <a:off x="7693425" y="2174081"/>
            <a:ext cx="2073969" cy="1373199"/>
          </a:xfrm>
          <a:prstGeom prst="rect">
            <a:avLst/>
          </a:prstGeom>
          <a:noFill/>
          <a:ln>
            <a:noFill/>
          </a:ln>
        </p:spPr>
      </p:pic>
      <p:pic>
        <p:nvPicPr>
          <p:cNvPr id="340" name="Google Shape;340;p33"/>
          <p:cNvPicPr preferRelativeResize="0"/>
          <p:nvPr/>
        </p:nvPicPr>
        <p:blipFill>
          <a:blip r:embed="rId5">
            <a:alphaModFix/>
          </a:blip>
          <a:stretch>
            <a:fillRect/>
          </a:stretch>
        </p:blipFill>
        <p:spPr>
          <a:xfrm>
            <a:off x="5837791" y="2056475"/>
            <a:ext cx="1938999" cy="1608401"/>
          </a:xfrm>
          <a:prstGeom prst="rect">
            <a:avLst/>
          </a:prstGeom>
          <a:noFill/>
          <a:ln>
            <a:noFill/>
          </a:ln>
        </p:spPr>
      </p:pic>
      <p:pic>
        <p:nvPicPr>
          <p:cNvPr id="341" name="Google Shape;341;p33"/>
          <p:cNvPicPr preferRelativeResize="0"/>
          <p:nvPr/>
        </p:nvPicPr>
        <p:blipFill>
          <a:blip r:embed="rId6">
            <a:alphaModFix/>
          </a:blip>
          <a:stretch>
            <a:fillRect/>
          </a:stretch>
        </p:blipFill>
        <p:spPr>
          <a:xfrm>
            <a:off x="2193425" y="2174076"/>
            <a:ext cx="2172800" cy="1373199"/>
          </a:xfrm>
          <a:prstGeom prst="rect">
            <a:avLst/>
          </a:prstGeom>
          <a:noFill/>
          <a:ln>
            <a:noFill/>
          </a:ln>
        </p:spPr>
      </p:pic>
      <p:pic>
        <p:nvPicPr>
          <p:cNvPr id="342" name="Google Shape;342;p33"/>
          <p:cNvPicPr preferRelativeResize="0"/>
          <p:nvPr/>
        </p:nvPicPr>
        <p:blipFill>
          <a:blip r:embed="rId7">
            <a:alphaModFix/>
          </a:blip>
          <a:stretch>
            <a:fillRect/>
          </a:stretch>
        </p:blipFill>
        <p:spPr>
          <a:xfrm>
            <a:off x="7693431" y="3757250"/>
            <a:ext cx="1782559" cy="1188949"/>
          </a:xfrm>
          <a:prstGeom prst="rect">
            <a:avLst/>
          </a:prstGeom>
          <a:noFill/>
          <a:ln>
            <a:noFill/>
          </a:ln>
        </p:spPr>
      </p:pic>
      <p:pic>
        <p:nvPicPr>
          <p:cNvPr id="343" name="Google Shape;343;p33"/>
          <p:cNvPicPr preferRelativeResize="0"/>
          <p:nvPr/>
        </p:nvPicPr>
        <p:blipFill>
          <a:blip r:embed="rId8">
            <a:alphaModFix/>
          </a:blip>
          <a:stretch>
            <a:fillRect/>
          </a:stretch>
        </p:blipFill>
        <p:spPr>
          <a:xfrm>
            <a:off x="6053834" y="3954548"/>
            <a:ext cx="1506939" cy="993350"/>
          </a:xfrm>
          <a:prstGeom prst="rect">
            <a:avLst/>
          </a:prstGeom>
          <a:noFill/>
          <a:ln>
            <a:noFill/>
          </a:ln>
        </p:spPr>
      </p:pic>
      <p:pic>
        <p:nvPicPr>
          <p:cNvPr id="344" name="Google Shape;344;p33"/>
          <p:cNvPicPr preferRelativeResize="0"/>
          <p:nvPr/>
        </p:nvPicPr>
        <p:blipFill>
          <a:blip r:embed="rId9">
            <a:alphaModFix/>
          </a:blip>
          <a:stretch>
            <a:fillRect/>
          </a:stretch>
        </p:blipFill>
        <p:spPr>
          <a:xfrm>
            <a:off x="4616644" y="3757247"/>
            <a:ext cx="1052900" cy="1583547"/>
          </a:xfrm>
          <a:prstGeom prst="rect">
            <a:avLst/>
          </a:prstGeom>
          <a:noFill/>
          <a:ln>
            <a:noFill/>
          </a:ln>
        </p:spPr>
      </p:pic>
      <p:pic>
        <p:nvPicPr>
          <p:cNvPr id="345" name="Google Shape;345;p33"/>
          <p:cNvPicPr preferRelativeResize="0"/>
          <p:nvPr/>
        </p:nvPicPr>
        <p:blipFill rotWithShape="1">
          <a:blip r:embed="rId10">
            <a:alphaModFix/>
          </a:blip>
          <a:srcRect b="0" l="40961" r="0" t="0"/>
          <a:stretch/>
        </p:blipFill>
        <p:spPr>
          <a:xfrm>
            <a:off x="2753375" y="3856750"/>
            <a:ext cx="1052899" cy="1188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pic>
        <p:nvPicPr>
          <p:cNvPr id="350" name="Google Shape;350;p34"/>
          <p:cNvPicPr preferRelativeResize="0"/>
          <p:nvPr/>
        </p:nvPicPr>
        <p:blipFill rotWithShape="1">
          <a:blip r:embed="rId3">
            <a:alphaModFix/>
          </a:blip>
          <a:srcRect b="0" l="5665" r="5674" t="0"/>
          <a:stretch/>
        </p:blipFill>
        <p:spPr>
          <a:xfrm>
            <a:off x="3" y="0"/>
            <a:ext cx="3445527" cy="2571753"/>
          </a:xfrm>
          <a:prstGeom prst="rect">
            <a:avLst/>
          </a:prstGeom>
          <a:noFill/>
          <a:ln>
            <a:noFill/>
          </a:ln>
        </p:spPr>
      </p:pic>
      <p:pic>
        <p:nvPicPr>
          <p:cNvPr id="351" name="Google Shape;351;p34"/>
          <p:cNvPicPr preferRelativeResize="0"/>
          <p:nvPr/>
        </p:nvPicPr>
        <p:blipFill rotWithShape="1">
          <a:blip r:embed="rId4">
            <a:alphaModFix/>
          </a:blip>
          <a:srcRect b="0" l="5341" r="5341" t="0"/>
          <a:stretch/>
        </p:blipFill>
        <p:spPr>
          <a:xfrm>
            <a:off x="0" y="2571750"/>
            <a:ext cx="3445526" cy="2571750"/>
          </a:xfrm>
          <a:prstGeom prst="rect">
            <a:avLst/>
          </a:prstGeom>
          <a:noFill/>
          <a:ln>
            <a:noFill/>
          </a:ln>
        </p:spPr>
      </p:pic>
      <p:sp>
        <p:nvSpPr>
          <p:cNvPr id="352" name="Google Shape;352;p34"/>
          <p:cNvSpPr txBox="1"/>
          <p:nvPr>
            <p:ph type="title"/>
          </p:nvPr>
        </p:nvSpPr>
        <p:spPr>
          <a:xfrm>
            <a:off x="4049113" y="307825"/>
            <a:ext cx="4779300" cy="141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Adjusting the weights</a:t>
            </a:r>
            <a:endParaRPr/>
          </a:p>
        </p:txBody>
      </p:sp>
      <p:sp>
        <p:nvSpPr>
          <p:cNvPr id="353" name="Google Shape;353;p34"/>
          <p:cNvSpPr txBox="1"/>
          <p:nvPr>
            <p:ph idx="1" type="body"/>
          </p:nvPr>
        </p:nvSpPr>
        <p:spPr>
          <a:xfrm>
            <a:off x="4054888" y="1808125"/>
            <a:ext cx="4779300" cy="276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Training the network adjusts the weights from node to node</a:t>
            </a:r>
            <a:endParaRPr/>
          </a:p>
          <a:p>
            <a:pPr indent="0" lvl="0" marL="0" rtl="0" algn="l">
              <a:spcBef>
                <a:spcPts val="1600"/>
              </a:spcBef>
              <a:spcAft>
                <a:spcPts val="0"/>
              </a:spcAft>
              <a:buNone/>
            </a:pPr>
            <a:r>
              <a:rPr lang="en-GB"/>
              <a:t>This changes how input data is classified by the system</a:t>
            </a:r>
            <a:endParaRPr/>
          </a:p>
          <a:p>
            <a:pPr indent="0" lvl="0" marL="0" rtl="0" algn="l">
              <a:spcBef>
                <a:spcPts val="1600"/>
              </a:spcBef>
              <a:spcAft>
                <a:spcPts val="0"/>
              </a:spcAft>
              <a:buNone/>
            </a:pPr>
            <a:r>
              <a:rPr lang="en-GB"/>
              <a:t>We have to be very, very careful about which data and categories the system has been trained with</a:t>
            </a:r>
            <a:endParaRPr/>
          </a:p>
          <a:p>
            <a:pPr indent="0" lvl="0" marL="0" rtl="0" algn="l">
              <a:spcBef>
                <a:spcPts val="1600"/>
              </a:spcBef>
              <a:spcAft>
                <a:spcPts val="0"/>
              </a:spcAft>
              <a:buNone/>
            </a:pPr>
            <a:r>
              <a:rPr lang="en-GB"/>
              <a:t>What does the system understand????</a:t>
            </a:r>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35"/>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Using a trained network</a:t>
            </a:r>
            <a:endParaRPr/>
          </a:p>
        </p:txBody>
      </p:sp>
      <p:sp>
        <p:nvSpPr>
          <p:cNvPr id="359" name="Google Shape;359;p35"/>
          <p:cNvSpPr txBox="1"/>
          <p:nvPr>
            <p:ph idx="1" type="body"/>
          </p:nvPr>
        </p:nvSpPr>
        <p:spPr>
          <a:xfrm>
            <a:off x="3288900" y="1269050"/>
            <a:ext cx="5414100" cy="297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666666"/>
                </a:solidFill>
              </a:rPr>
              <a:t>Once trained - we can ask the network to classify input data</a:t>
            </a:r>
            <a:endParaRPr sz="1800">
              <a:solidFill>
                <a:srgbClr val="666666"/>
              </a:solidFill>
            </a:endParaRPr>
          </a:p>
          <a:p>
            <a:pPr indent="0" lvl="0" marL="0" rtl="0" algn="l">
              <a:spcBef>
                <a:spcPts val="1600"/>
              </a:spcBef>
              <a:spcAft>
                <a:spcPts val="1600"/>
              </a:spcAft>
              <a:buNone/>
            </a:pPr>
            <a:r>
              <a:rPr lang="en-GB" sz="1800">
                <a:solidFill>
                  <a:srgbClr val="666666"/>
                </a:solidFill>
              </a:rPr>
              <a:t>The machine can do the work of recognition for us </a:t>
            </a:r>
            <a:endParaRPr sz="1800">
              <a:solidFill>
                <a:srgbClr val="666666"/>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36"/>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Neuron City</a:t>
            </a:r>
            <a:endParaRPr/>
          </a:p>
        </p:txBody>
      </p:sp>
      <p:sp>
        <p:nvSpPr>
          <p:cNvPr id="365" name="Google Shape;365;p36"/>
          <p:cNvSpPr txBox="1"/>
          <p:nvPr>
            <p:ph idx="1" type="body"/>
          </p:nvPr>
        </p:nvSpPr>
        <p:spPr>
          <a:xfrm>
            <a:off x="3288900" y="1357275"/>
            <a:ext cx="5296500" cy="297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666666"/>
                </a:solidFill>
              </a:rPr>
              <a:t>How to Play:</a:t>
            </a:r>
            <a:endParaRPr>
              <a:solidFill>
                <a:srgbClr val="666666"/>
              </a:solidFill>
            </a:endParaRPr>
          </a:p>
          <a:p>
            <a:pPr indent="-317500" lvl="0" marL="457200" rtl="0" algn="l">
              <a:spcBef>
                <a:spcPts val="1600"/>
              </a:spcBef>
              <a:spcAft>
                <a:spcPts val="0"/>
              </a:spcAft>
              <a:buClr>
                <a:srgbClr val="666666"/>
              </a:buClr>
              <a:buSzPts val="1400"/>
              <a:buChar char="●"/>
            </a:pPr>
            <a:r>
              <a:rPr lang="en-GB">
                <a:solidFill>
                  <a:srgbClr val="666666"/>
                </a:solidFill>
              </a:rPr>
              <a:t>Roll 2 dice and sum the numbers</a:t>
            </a:r>
            <a:endParaRPr>
              <a:solidFill>
                <a:srgbClr val="666666"/>
              </a:solidFill>
            </a:endParaRPr>
          </a:p>
          <a:p>
            <a:pPr indent="-317500" lvl="0" marL="457200" rtl="0" algn="l">
              <a:spcBef>
                <a:spcPts val="0"/>
              </a:spcBef>
              <a:spcAft>
                <a:spcPts val="0"/>
              </a:spcAft>
              <a:buClr>
                <a:srgbClr val="666666"/>
              </a:buClr>
              <a:buSzPts val="1400"/>
              <a:buChar char="●"/>
            </a:pPr>
            <a:r>
              <a:rPr lang="en-GB">
                <a:solidFill>
                  <a:srgbClr val="666666"/>
                </a:solidFill>
              </a:rPr>
              <a:t>Use the dice roll sum to select the input node on the network</a:t>
            </a:r>
            <a:endParaRPr>
              <a:solidFill>
                <a:srgbClr val="666666"/>
              </a:solidFill>
            </a:endParaRPr>
          </a:p>
          <a:p>
            <a:pPr indent="-317500" lvl="0" marL="457200" rtl="0" algn="l">
              <a:spcBef>
                <a:spcPts val="0"/>
              </a:spcBef>
              <a:spcAft>
                <a:spcPts val="0"/>
              </a:spcAft>
              <a:buClr>
                <a:srgbClr val="666666"/>
              </a:buClr>
              <a:buSzPts val="1400"/>
              <a:buChar char="●"/>
            </a:pPr>
            <a:r>
              <a:rPr lang="en-GB">
                <a:solidFill>
                  <a:srgbClr val="666666"/>
                </a:solidFill>
              </a:rPr>
              <a:t>Follow all pathways from this node to the middle layer</a:t>
            </a:r>
            <a:endParaRPr>
              <a:solidFill>
                <a:srgbClr val="666666"/>
              </a:solidFill>
            </a:endParaRPr>
          </a:p>
          <a:p>
            <a:pPr indent="-304800" lvl="1" marL="914400" rtl="0" algn="l">
              <a:spcBef>
                <a:spcPts val="0"/>
              </a:spcBef>
              <a:spcAft>
                <a:spcPts val="0"/>
              </a:spcAft>
              <a:buClr>
                <a:srgbClr val="666666"/>
              </a:buClr>
              <a:buSzPts val="1200"/>
              <a:buChar char="○"/>
            </a:pPr>
            <a:r>
              <a:rPr lang="en-GB">
                <a:solidFill>
                  <a:srgbClr val="666666"/>
                </a:solidFill>
              </a:rPr>
              <a:t>There may be 2, 3 or 4 paths</a:t>
            </a:r>
            <a:endParaRPr>
              <a:solidFill>
                <a:srgbClr val="666666"/>
              </a:solidFill>
            </a:endParaRPr>
          </a:p>
          <a:p>
            <a:pPr indent="-317500" lvl="0" marL="457200" rtl="0" algn="l">
              <a:spcBef>
                <a:spcPts val="0"/>
              </a:spcBef>
              <a:spcAft>
                <a:spcPts val="0"/>
              </a:spcAft>
              <a:buClr>
                <a:srgbClr val="666666"/>
              </a:buClr>
              <a:buSzPts val="1400"/>
              <a:buChar char="●"/>
            </a:pPr>
            <a:r>
              <a:rPr lang="en-GB">
                <a:solidFill>
                  <a:srgbClr val="666666"/>
                </a:solidFill>
              </a:rPr>
              <a:t>Follow pathways from middle layer to output layer </a:t>
            </a:r>
            <a:endParaRPr>
              <a:solidFill>
                <a:srgbClr val="666666"/>
              </a:solidFill>
            </a:endParaRPr>
          </a:p>
          <a:p>
            <a:pPr indent="-304800" lvl="1" marL="914400" rtl="0" algn="l">
              <a:spcBef>
                <a:spcPts val="0"/>
              </a:spcBef>
              <a:spcAft>
                <a:spcPts val="0"/>
              </a:spcAft>
              <a:buClr>
                <a:srgbClr val="666666"/>
              </a:buClr>
              <a:buSzPts val="1200"/>
              <a:buChar char="○"/>
            </a:pPr>
            <a:r>
              <a:rPr lang="en-GB">
                <a:solidFill>
                  <a:srgbClr val="666666"/>
                </a:solidFill>
              </a:rPr>
              <a:t>There will always be 2 paths</a:t>
            </a:r>
            <a:endParaRPr>
              <a:solidFill>
                <a:srgbClr val="666666"/>
              </a:solidFill>
            </a:endParaRPr>
          </a:p>
          <a:p>
            <a:pPr indent="-317500" lvl="0" marL="457200" rtl="0" algn="l">
              <a:spcBef>
                <a:spcPts val="0"/>
              </a:spcBef>
              <a:spcAft>
                <a:spcPts val="0"/>
              </a:spcAft>
              <a:buClr>
                <a:srgbClr val="666666"/>
              </a:buClr>
              <a:buSzPts val="1400"/>
              <a:buChar char="●"/>
            </a:pPr>
            <a:r>
              <a:rPr lang="en-GB">
                <a:solidFill>
                  <a:srgbClr val="666666"/>
                </a:solidFill>
              </a:rPr>
              <a:t>Add the 2 numbers for all pathways found</a:t>
            </a:r>
            <a:endParaRPr>
              <a:solidFill>
                <a:srgbClr val="666666"/>
              </a:solidFill>
            </a:endParaRPr>
          </a:p>
          <a:p>
            <a:pPr indent="-304800" lvl="1" marL="914400" rtl="0" algn="l">
              <a:spcBef>
                <a:spcPts val="0"/>
              </a:spcBef>
              <a:spcAft>
                <a:spcPts val="0"/>
              </a:spcAft>
              <a:buClr>
                <a:srgbClr val="666666"/>
              </a:buClr>
              <a:buSzPts val="1200"/>
              <a:buChar char="○"/>
            </a:pPr>
            <a:r>
              <a:rPr lang="en-GB">
                <a:solidFill>
                  <a:srgbClr val="666666"/>
                </a:solidFill>
              </a:rPr>
              <a:t>A maximum of 4 * 2 = 8 paths</a:t>
            </a:r>
            <a:endParaRPr>
              <a:solidFill>
                <a:srgbClr val="666666"/>
              </a:solidFill>
            </a:endParaRPr>
          </a:p>
          <a:p>
            <a:pPr indent="-317500" lvl="0" marL="457200" rtl="0" algn="l">
              <a:spcBef>
                <a:spcPts val="0"/>
              </a:spcBef>
              <a:spcAft>
                <a:spcPts val="0"/>
              </a:spcAft>
              <a:buClr>
                <a:srgbClr val="666666"/>
              </a:buClr>
              <a:buSzPts val="1400"/>
              <a:buChar char="●"/>
            </a:pPr>
            <a:r>
              <a:rPr lang="en-GB">
                <a:solidFill>
                  <a:srgbClr val="666666"/>
                </a:solidFill>
              </a:rPr>
              <a:t>The "highest" path result is the "outcome" - which will be "happy" or "sad"</a:t>
            </a:r>
            <a:endParaRPr>
              <a:solidFill>
                <a:srgbClr val="666666"/>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pic>
        <p:nvPicPr>
          <p:cNvPr id="370" name="Google Shape;370;p37"/>
          <p:cNvPicPr preferRelativeResize="0"/>
          <p:nvPr/>
        </p:nvPicPr>
        <p:blipFill>
          <a:blip r:embed="rId3">
            <a:alphaModFix/>
          </a:blip>
          <a:stretch>
            <a:fillRect/>
          </a:stretch>
        </p:blipFill>
        <p:spPr>
          <a:xfrm>
            <a:off x="933913" y="0"/>
            <a:ext cx="7276180"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pic>
        <p:nvPicPr>
          <p:cNvPr id="375" name="Google Shape;375;p38"/>
          <p:cNvPicPr preferRelativeResize="0"/>
          <p:nvPr/>
        </p:nvPicPr>
        <p:blipFill>
          <a:blip r:embed="rId3">
            <a:alphaModFix/>
          </a:blip>
          <a:stretch>
            <a:fillRect/>
          </a:stretch>
        </p:blipFill>
        <p:spPr>
          <a:xfrm>
            <a:off x="933913" y="0"/>
            <a:ext cx="7276180"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pic>
        <p:nvPicPr>
          <p:cNvPr id="274" name="Google Shape;274;p24"/>
          <p:cNvPicPr preferRelativeResize="0"/>
          <p:nvPr/>
        </p:nvPicPr>
        <p:blipFill rotWithShape="1">
          <a:blip r:embed="rId3">
            <a:alphaModFix/>
          </a:blip>
          <a:srcRect b="0" l="6491" r="6491" t="0"/>
          <a:stretch/>
        </p:blipFill>
        <p:spPr>
          <a:xfrm>
            <a:off x="3412700" y="0"/>
            <a:ext cx="5731299" cy="5143025"/>
          </a:xfrm>
          <a:prstGeom prst="rect">
            <a:avLst/>
          </a:prstGeom>
          <a:noFill/>
          <a:ln>
            <a:noFill/>
          </a:ln>
        </p:spPr>
      </p:pic>
      <p:sp>
        <p:nvSpPr>
          <p:cNvPr id="275" name="Google Shape;275;p24"/>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Brains are complex</a:t>
            </a:r>
            <a:endParaRPr/>
          </a:p>
        </p:txBody>
      </p:sp>
      <p:sp>
        <p:nvSpPr>
          <p:cNvPr id="276" name="Google Shape;276;p24"/>
          <p:cNvSpPr txBox="1"/>
          <p:nvPr>
            <p:ph idx="1" type="body"/>
          </p:nvPr>
        </p:nvSpPr>
        <p:spPr>
          <a:xfrm>
            <a:off x="311700" y="1389600"/>
            <a:ext cx="2808000" cy="288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4"/>
              </a:rPr>
              <a:t>86 000 000 000 neurons in a human brain</a:t>
            </a:r>
            <a:r>
              <a:rPr lang="en-GB"/>
              <a:t> + more in our body</a:t>
            </a:r>
            <a:endParaRPr/>
          </a:p>
          <a:p>
            <a:pPr indent="0" lvl="0" marL="0" rtl="0" algn="l">
              <a:spcBef>
                <a:spcPts val="1600"/>
              </a:spcBef>
              <a:spcAft>
                <a:spcPts val="0"/>
              </a:spcAft>
              <a:buNone/>
            </a:pPr>
            <a:r>
              <a:rPr lang="en-GB"/>
              <a:t>As we learn, our brains develop and strengthen new neural connections</a:t>
            </a:r>
            <a:endParaRPr/>
          </a:p>
          <a:p>
            <a:pPr indent="0" lvl="0" marL="0" rtl="0" algn="l">
              <a:spcBef>
                <a:spcPts val="1600"/>
              </a:spcBef>
              <a:spcAft>
                <a:spcPts val="0"/>
              </a:spcAft>
              <a:buNone/>
            </a:pPr>
            <a:r>
              <a:rPr lang="en-GB"/>
              <a:t>We keep learning through our life</a:t>
            </a:r>
            <a:endParaRPr/>
          </a:p>
          <a:p>
            <a:pPr indent="-304800" lvl="0" marL="457200" rtl="0" algn="l">
              <a:spcBef>
                <a:spcPts val="1600"/>
              </a:spcBef>
              <a:spcAft>
                <a:spcPts val="0"/>
              </a:spcAft>
              <a:buSzPts val="1200"/>
              <a:buChar char="●"/>
            </a:pPr>
            <a:r>
              <a:rPr lang="en-GB"/>
              <a:t>But we can also "forget"</a:t>
            </a:r>
            <a:endParaRPr/>
          </a:p>
          <a:p>
            <a:pPr indent="-304800" lvl="0" marL="457200" rtl="0" algn="l">
              <a:spcBef>
                <a:spcPts val="0"/>
              </a:spcBef>
              <a:spcAft>
                <a:spcPts val="0"/>
              </a:spcAft>
              <a:buSzPts val="1200"/>
              <a:buChar char="●"/>
            </a:pPr>
            <a:r>
              <a:rPr lang="en-GB"/>
              <a:t>What is forgetting?</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25"/>
          <p:cNvSpPr txBox="1"/>
          <p:nvPr>
            <p:ph type="title"/>
          </p:nvPr>
        </p:nvSpPr>
        <p:spPr>
          <a:xfrm>
            <a:off x="308775" y="770525"/>
            <a:ext cx="2866800" cy="37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2 minute neuroscience</a:t>
            </a:r>
            <a:endParaRPr/>
          </a:p>
        </p:txBody>
      </p:sp>
      <p:sp>
        <p:nvSpPr>
          <p:cNvPr id="282" name="Google Shape;282;p25"/>
          <p:cNvSpPr txBox="1"/>
          <p:nvPr>
            <p:ph idx="1" type="body"/>
          </p:nvPr>
        </p:nvSpPr>
        <p:spPr>
          <a:xfrm>
            <a:off x="4022850" y="770525"/>
            <a:ext cx="4919400" cy="381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In my 2-Minute Neuroscience videos I explain neuroscience topics in 2 minutes or less. In this video, I discuss the neuron, briefly touching on all of the parts of a neuron including the dendrites, soma, axon hillock, axon, and axon terminals or synaptic boutons. I describe how a signal travels from the dendrites of a neuron, down the axon, and to the axon terminals to communicate with another neuron through the release of neurotransmitter.&#10;&#10;For more neuroscience articles, videos, and a complete neuroscience glossary, check out my website at www.neuroscientificallychallenged.com !&#10;&#10;The image of a brain used in this video is a CC image courtesy of _DJ_ on Flickr. The work can be seen here: https://flic.kr/p/dLbzPm and the CC license can be seen here: https://creativecommons.org/licenses/by/2.0/&#10;&#10;TRANSCRIPT:&#10;&#10;Welcome to 2 minute neuroscience, where I simplistically explain neuroscience topics in 2 minutes or less. In this installment I will discuss the neuron. &#10;&#10;This is a brain. Estimates vary but right now the best guess seems to be that our brains contain around 85 billion neurons. The neuron is a nerve cell and is the primary functional unit of the nervous system.&#10;&#10;This is a generic image of a neuron. Neurons actually come in all shapes and sizes but is the prototypical version of a neuron that you’ll often see in a textbook. These structures extending from the left side of a neuron that look a little bit like tree branches are called dendrites.&#10;&#10;Dendrites are the area where neurons receive most of their information. There are receptors on dendrites that are designed to pick up signals from other neurons that come in the form of chemicals called neurotransmitters. Those signals picked up by dendrites cause electrical changes in a neuron that are interpreted in an area called the soma or the cell body. The soma contains the nucleus. The nucleus contains the DNA or genetic material of the cell. The soma takes all the information from the dendrites and puts it together in an area called the axon hillock. If the signal coming from the dendrites is strong enough then a signal is sent to the next part of the neuron called the axon. At this point the signal is called an action potential.&#10;&#10;The action potential travels down the axon which is covered with myelin, an insulatory material that helps to prevent the signal from degrading. The last step for the action potential is the axon terminals, also known as synaptic boutons. When the signal reaches the axon terminals it can cause the release of neurotransmitter. These purple structures represent the dendrites of another neuron. When a neurotransmitter is released from axon terminals, it interacts with receptors on the dendrites of the next neuron, and then the process repeats with the next neuron." id="283" name="Google Shape;283;p25" title="2-Minute Neuroscience: The Neuron">
            <a:hlinkClick r:id="rId3"/>
          </p:cNvPr>
          <p:cNvPicPr preferRelativeResize="0"/>
          <p:nvPr/>
        </p:nvPicPr>
        <p:blipFill>
          <a:blip r:embed="rId4">
            <a:alphaModFix/>
          </a:blip>
          <a:stretch>
            <a:fillRect/>
          </a:stretch>
        </p:blipFill>
        <p:spPr>
          <a:xfrm>
            <a:off x="4476425" y="1624375"/>
            <a:ext cx="4572000" cy="3429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26"/>
          <p:cNvSpPr txBox="1"/>
          <p:nvPr>
            <p:ph type="title"/>
          </p:nvPr>
        </p:nvSpPr>
        <p:spPr>
          <a:xfrm>
            <a:off x="308775" y="770525"/>
            <a:ext cx="2866800" cy="37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3D Visualisation</a:t>
            </a:r>
            <a:endParaRPr/>
          </a:p>
        </p:txBody>
      </p:sp>
      <p:sp>
        <p:nvSpPr>
          <p:cNvPr id="289" name="Google Shape;289;p26"/>
          <p:cNvSpPr txBox="1"/>
          <p:nvPr>
            <p:ph idx="1" type="body"/>
          </p:nvPr>
        </p:nvSpPr>
        <p:spPr>
          <a:xfrm>
            <a:off x="4022850" y="770525"/>
            <a:ext cx="4919400" cy="381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Researchers at MIT and the University of Vienna have created an imaging system that reveals neural activity throughout the brains of living animals. This technique, the first that can generate 3-D movies of entire brains at the millisecond timescale, could help scientists discover how neuronal networks process sensory information and generate behavior.&#10;&#10;The team used the new system to simultaneously image the activity of every neuron in the worm Caenorhabditis elegans, as well as the entire brain of a zebrafish larva, offering a more complete picture of nervous system activity than has been previously possible.&#10;&#10;The new approach, described May 18 in Nature Methods, could also help neuroscientists learn more about the biological basis of brain disorders. &quot;We don't really know, for any brain disorder, the exact set of cells involved,&quot; Boyden says. &quot;The ability to survey activity throughout a nervous system may help pinpoint the cells or networks that are involved with a brain disorder, leading to new ideas for therapies.&quot;&#10;&#10;Read more: https://newsoffice.mit.edu/2014/illuminating-neuron-activity-3-d-0518&#10;&#10;Video: Melanie Gonick, MIT News" id="290" name="Google Shape;290;p26" title="Neuron Activity in 3-D">
            <a:hlinkClick r:id="rId3"/>
          </p:cNvPr>
          <p:cNvPicPr preferRelativeResize="0"/>
          <p:nvPr/>
        </p:nvPicPr>
        <p:blipFill>
          <a:blip r:embed="rId4">
            <a:alphaModFix/>
          </a:blip>
          <a:stretch>
            <a:fillRect/>
          </a:stretch>
        </p:blipFill>
        <p:spPr>
          <a:xfrm>
            <a:off x="4370250" y="1562900"/>
            <a:ext cx="4572000" cy="3429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pic>
        <p:nvPicPr>
          <p:cNvPr id="295" name="Google Shape;295;p27"/>
          <p:cNvPicPr preferRelativeResize="0"/>
          <p:nvPr/>
        </p:nvPicPr>
        <p:blipFill rotWithShape="1">
          <a:blip r:embed="rId3">
            <a:alphaModFix/>
          </a:blip>
          <a:srcRect b="0" l="8508" r="5551" t="0"/>
          <a:stretch/>
        </p:blipFill>
        <p:spPr>
          <a:xfrm>
            <a:off x="3028400" y="829550"/>
            <a:ext cx="6115600" cy="3824774"/>
          </a:xfrm>
          <a:prstGeom prst="rect">
            <a:avLst/>
          </a:prstGeom>
          <a:noFill/>
          <a:ln>
            <a:noFill/>
          </a:ln>
        </p:spPr>
      </p:pic>
      <p:sp>
        <p:nvSpPr>
          <p:cNvPr id="296" name="Google Shape;296;p27"/>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What is a neuron?</a:t>
            </a:r>
            <a:endParaRPr/>
          </a:p>
        </p:txBody>
      </p:sp>
      <p:sp>
        <p:nvSpPr>
          <p:cNvPr id="297" name="Google Shape;297;p27"/>
          <p:cNvSpPr txBox="1"/>
          <p:nvPr>
            <p:ph idx="1" type="body"/>
          </p:nvPr>
        </p:nvSpPr>
        <p:spPr>
          <a:xfrm>
            <a:off x="233600" y="1798300"/>
            <a:ext cx="2566200" cy="297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 special type of cell</a:t>
            </a:r>
            <a:endParaRPr/>
          </a:p>
          <a:p>
            <a:pPr indent="0" lvl="0" marL="0" rtl="0" algn="l">
              <a:spcBef>
                <a:spcPts val="1600"/>
              </a:spcBef>
              <a:spcAft>
                <a:spcPts val="0"/>
              </a:spcAft>
              <a:buNone/>
            </a:pPr>
            <a:r>
              <a:rPr lang="en-GB"/>
              <a:t>Long-lived!</a:t>
            </a:r>
            <a:endParaRPr/>
          </a:p>
          <a:p>
            <a:pPr indent="0" lvl="0" marL="0" rtl="0" algn="l">
              <a:spcBef>
                <a:spcPts val="1600"/>
              </a:spcBef>
              <a:spcAft>
                <a:spcPts val="0"/>
              </a:spcAft>
              <a:buNone/>
            </a:pPr>
            <a:r>
              <a:rPr lang="en-GB"/>
              <a:t>They can communicate</a:t>
            </a:r>
            <a:endParaRPr/>
          </a:p>
          <a:p>
            <a:pPr indent="0" lvl="0" marL="0" rtl="0" algn="l">
              <a:spcBef>
                <a:spcPts val="1600"/>
              </a:spcBef>
              <a:spcAft>
                <a:spcPts val="0"/>
              </a:spcAft>
              <a:buNone/>
            </a:pPr>
            <a:r>
              <a:rPr lang="en-GB"/>
              <a:t>There are different types of neurons</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pic>
        <p:nvPicPr>
          <p:cNvPr id="302" name="Google Shape;302;p28"/>
          <p:cNvPicPr preferRelativeResize="0"/>
          <p:nvPr/>
        </p:nvPicPr>
        <p:blipFill rotWithShape="1">
          <a:blip r:embed="rId3">
            <a:alphaModFix amt="60000"/>
          </a:blip>
          <a:srcRect b="0" l="9625" r="9625" t="0"/>
          <a:stretch/>
        </p:blipFill>
        <p:spPr>
          <a:xfrm>
            <a:off x="0" y="0"/>
            <a:ext cx="3512600" cy="5143496"/>
          </a:xfrm>
          <a:prstGeom prst="rect">
            <a:avLst/>
          </a:prstGeom>
          <a:noFill/>
          <a:ln>
            <a:noFill/>
          </a:ln>
        </p:spPr>
      </p:pic>
      <p:sp>
        <p:nvSpPr>
          <p:cNvPr id="303" name="Google Shape;303;p28"/>
          <p:cNvSpPr txBox="1"/>
          <p:nvPr>
            <p:ph type="title"/>
          </p:nvPr>
        </p:nvSpPr>
        <p:spPr>
          <a:xfrm>
            <a:off x="311700" y="307825"/>
            <a:ext cx="2631900" cy="431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Myelin Sheaths</a:t>
            </a:r>
            <a:endParaRPr/>
          </a:p>
        </p:txBody>
      </p:sp>
      <p:sp>
        <p:nvSpPr>
          <p:cNvPr id="304" name="Google Shape;304;p28"/>
          <p:cNvSpPr txBox="1"/>
          <p:nvPr>
            <p:ph idx="1" type="body"/>
          </p:nvPr>
        </p:nvSpPr>
        <p:spPr>
          <a:xfrm>
            <a:off x="4011825" y="364950"/>
            <a:ext cx="4850400" cy="425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Grey Matter - No myelin on the axon means a weaker connection</a:t>
            </a:r>
            <a:endParaRPr/>
          </a:p>
          <a:p>
            <a:pPr indent="0" lvl="0" marL="0" rtl="0" algn="l">
              <a:spcBef>
                <a:spcPts val="1600"/>
              </a:spcBef>
              <a:spcAft>
                <a:spcPts val="0"/>
              </a:spcAft>
              <a:buNone/>
            </a:pPr>
            <a:r>
              <a:rPr lang="en-GB"/>
              <a:t>White Matter - Myelin on the axon means a stronger connection</a:t>
            </a:r>
            <a:endParaRPr/>
          </a:p>
          <a:p>
            <a:pPr indent="0" lvl="0" marL="0" rtl="0" algn="l">
              <a:spcBef>
                <a:spcPts val="1600"/>
              </a:spcBef>
              <a:spcAft>
                <a:spcPts val="0"/>
              </a:spcAft>
              <a:buNone/>
            </a:pPr>
            <a:r>
              <a:rPr lang="en-GB"/>
              <a:t>The process starts before birth, but rapidly accelerates during infancy - when babies are learning to walk and talk</a:t>
            </a:r>
            <a:endParaRPr/>
          </a:p>
          <a:p>
            <a:pPr indent="0" lvl="0" marL="0" rtl="0" algn="l">
              <a:spcBef>
                <a:spcPts val="1600"/>
              </a:spcBef>
              <a:spcAft>
                <a:spcPts val="1600"/>
              </a:spcAft>
              <a:buNone/>
            </a:pPr>
            <a:r>
              <a:rPr lang="en-GB"/>
              <a:t>It continues throughout life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pic>
        <p:nvPicPr>
          <p:cNvPr id="309" name="Google Shape;309;p29"/>
          <p:cNvPicPr preferRelativeResize="0"/>
          <p:nvPr/>
        </p:nvPicPr>
        <p:blipFill rotWithShape="1">
          <a:blip r:embed="rId3">
            <a:alphaModFix/>
          </a:blip>
          <a:srcRect b="7813" l="0" r="0" t="7813"/>
          <a:stretch/>
        </p:blipFill>
        <p:spPr>
          <a:xfrm>
            <a:off x="3047650" y="0"/>
            <a:ext cx="6096300" cy="5143500"/>
          </a:xfrm>
          <a:prstGeom prst="rect">
            <a:avLst/>
          </a:prstGeom>
          <a:noFill/>
          <a:ln>
            <a:noFill/>
          </a:ln>
        </p:spPr>
      </p:pic>
      <p:sp>
        <p:nvSpPr>
          <p:cNvPr id="310" name="Google Shape;310;p29"/>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How this may work:</a:t>
            </a:r>
            <a:endParaRPr/>
          </a:p>
        </p:txBody>
      </p:sp>
      <p:sp>
        <p:nvSpPr>
          <p:cNvPr id="311" name="Google Shape;311;p29"/>
          <p:cNvSpPr txBox="1"/>
          <p:nvPr>
            <p:ph idx="1" type="body"/>
          </p:nvPr>
        </p:nvSpPr>
        <p:spPr>
          <a:xfrm>
            <a:off x="233600" y="1798300"/>
            <a:ext cx="2566200" cy="297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animation illustrates how myelin sheaths help strengthen a neural pathway - making a better - stronger - more effective connection between neurons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30"/>
          <p:cNvSpPr txBox="1"/>
          <p:nvPr>
            <p:ph type="title"/>
          </p:nvPr>
        </p:nvSpPr>
        <p:spPr>
          <a:xfrm>
            <a:off x="308775" y="770525"/>
            <a:ext cx="2866800" cy="37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Biological Learning is complex</a:t>
            </a:r>
            <a:endParaRPr/>
          </a:p>
        </p:txBody>
      </p:sp>
      <p:sp>
        <p:nvSpPr>
          <p:cNvPr id="317" name="Google Shape;317;p30"/>
          <p:cNvSpPr txBox="1"/>
          <p:nvPr>
            <p:ph idx="1" type="body"/>
          </p:nvPr>
        </p:nvSpPr>
        <p:spPr>
          <a:xfrm>
            <a:off x="4022850" y="770525"/>
            <a:ext cx="4919400" cy="3811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a:t>"Short Term Memory" holds information for a brief period</a:t>
            </a:r>
            <a:endParaRPr/>
          </a:p>
          <a:p>
            <a:pPr indent="-317500" lvl="0" marL="457200" rtl="0" algn="l">
              <a:spcBef>
                <a:spcPts val="0"/>
              </a:spcBef>
              <a:spcAft>
                <a:spcPts val="0"/>
              </a:spcAft>
              <a:buSzPts val="1400"/>
              <a:buChar char="●"/>
            </a:pPr>
            <a:r>
              <a:rPr lang="en-GB"/>
              <a:t>Repetition helps transfer to "Long Term Memory"</a:t>
            </a:r>
            <a:endParaRPr/>
          </a:p>
          <a:p>
            <a:pPr indent="-317500" lvl="0" marL="457200" rtl="0" algn="l">
              <a:spcBef>
                <a:spcPts val="0"/>
              </a:spcBef>
              <a:spcAft>
                <a:spcPts val="0"/>
              </a:spcAft>
              <a:buSzPts val="1400"/>
              <a:buChar char="●"/>
            </a:pPr>
            <a:r>
              <a:rPr lang="en-GB"/>
              <a:t>There is no physical part of your brain which holds short term memory</a:t>
            </a:r>
            <a:endParaRPr/>
          </a:p>
          <a:p>
            <a:pPr indent="-317500" lvl="0" marL="457200" rtl="0" algn="l">
              <a:spcBef>
                <a:spcPts val="0"/>
              </a:spcBef>
              <a:spcAft>
                <a:spcPts val="0"/>
              </a:spcAft>
              <a:buSzPts val="1400"/>
              <a:buChar char="●"/>
            </a:pPr>
            <a:r>
              <a:rPr lang="en-GB"/>
              <a:t>Information (in general) is "remembered" in the cerebral cortex</a:t>
            </a:r>
            <a:endParaRPr/>
          </a:p>
          <a:p>
            <a:pPr indent="0" lvl="0" marL="0" rtl="0" algn="l">
              <a:spcBef>
                <a:spcPts val="1600"/>
              </a:spcBef>
              <a:spcAft>
                <a:spcPts val="0"/>
              </a:spcAft>
              <a:buNone/>
            </a:pPr>
            <a:r>
              <a:rPr lang="en-GB"/>
              <a:t>We don't fully understand how this works - there is still a lot of research to be done</a:t>
            </a:r>
            <a:br>
              <a:rPr lang="en-GB"/>
            </a:br>
            <a:r>
              <a:rPr lang="en-GB"/>
              <a:t>Myelination</a:t>
            </a:r>
            <a:r>
              <a:rPr lang="en-GB"/>
              <a:t> is a part of the process!</a:t>
            </a:r>
            <a:endParaRPr/>
          </a:p>
          <a:p>
            <a:pPr indent="0" lvl="0" marL="0" rtl="0" algn="l">
              <a:spcBef>
                <a:spcPts val="1600"/>
              </a:spcBef>
              <a:spcAft>
                <a:spcPts val="0"/>
              </a:spcAft>
              <a:buNone/>
            </a:pPr>
            <a:r>
              <a:rPr lang="en-GB"/>
              <a:t>It is really difficult to "see" a living brain in action</a:t>
            </a:r>
            <a:endParaRPr/>
          </a:p>
          <a:p>
            <a:pPr indent="0" lvl="0" marL="0" rtl="0" algn="l">
              <a:spcBef>
                <a:spcPts val="1600"/>
              </a:spcBef>
              <a:spcAft>
                <a:spcPts val="0"/>
              </a:spcAft>
              <a:buNone/>
            </a:pPr>
            <a:r>
              <a:rPr lang="en-GB"/>
              <a:t>There are so many neurons and connections - it is very difficult to model</a:t>
            </a:r>
            <a:endParaRPr/>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pic>
        <p:nvPicPr>
          <p:cNvPr id="322" name="Google Shape;322;p31"/>
          <p:cNvPicPr preferRelativeResize="0"/>
          <p:nvPr/>
        </p:nvPicPr>
        <p:blipFill rotWithShape="1">
          <a:blip r:embed="rId3">
            <a:alphaModFix/>
          </a:blip>
          <a:srcRect b="0" l="5556" r="5547" t="0"/>
          <a:stretch/>
        </p:blipFill>
        <p:spPr>
          <a:xfrm>
            <a:off x="3047650" y="0"/>
            <a:ext cx="6096300" cy="5143500"/>
          </a:xfrm>
          <a:prstGeom prst="rect">
            <a:avLst/>
          </a:prstGeom>
          <a:noFill/>
          <a:ln>
            <a:noFill/>
          </a:ln>
        </p:spPr>
      </p:pic>
      <p:sp>
        <p:nvSpPr>
          <p:cNvPr id="323" name="Google Shape;323;p31"/>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Can Machines Learn?</a:t>
            </a:r>
            <a:endParaRPr/>
          </a:p>
        </p:txBody>
      </p:sp>
      <p:sp>
        <p:nvSpPr>
          <p:cNvPr id="324" name="Google Shape;324;p31"/>
          <p:cNvSpPr txBox="1"/>
          <p:nvPr>
            <p:ph idx="1" type="body"/>
          </p:nvPr>
        </p:nvSpPr>
        <p:spPr>
          <a:xfrm>
            <a:off x="233600" y="1798300"/>
            <a:ext cx="2566200" cy="297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One way of getting machines to learn is to copy the way brains learn.</a:t>
            </a:r>
            <a:endParaRPr/>
          </a:p>
          <a:p>
            <a:pPr indent="0" lvl="0" marL="0" rtl="0" algn="l">
              <a:spcBef>
                <a:spcPts val="1600"/>
              </a:spcBef>
              <a:spcAft>
                <a:spcPts val="1600"/>
              </a:spcAft>
              <a:buNone/>
            </a:pPr>
            <a:r>
              <a:rPr lang="en-GB"/>
              <a:t>Computer scientists have created artificial neural networks to mimic the process of human learning</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